
<file path=[Content_Types].xml><?xml version="1.0" encoding="utf-8"?>
<Types xmlns="http://schemas.openxmlformats.org/package/2006/content-types">
  <Default Extension="png" ContentType="image/png"/>
  <Default Extension="jpeg" ContentType="image/jpeg"/>
  <Default Extension="webp"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 id="2147483674" r:id="rId2"/>
    <p:sldMasterId id="2147483687" r:id="rId3"/>
  </p:sldMasterIdLst>
  <p:notesMasterIdLst>
    <p:notesMasterId r:id="rId50"/>
  </p:notesMasterIdLst>
  <p:sldIdLst>
    <p:sldId id="256" r:id="rId4"/>
    <p:sldId id="541" r:id="rId5"/>
    <p:sldId id="554" r:id="rId6"/>
    <p:sldId id="563" r:id="rId7"/>
    <p:sldId id="555" r:id="rId8"/>
    <p:sldId id="556" r:id="rId9"/>
    <p:sldId id="552" r:id="rId10"/>
    <p:sldId id="585" r:id="rId11"/>
    <p:sldId id="588" r:id="rId12"/>
    <p:sldId id="586" r:id="rId13"/>
    <p:sldId id="587" r:id="rId14"/>
    <p:sldId id="558" r:id="rId15"/>
    <p:sldId id="559" r:id="rId16"/>
    <p:sldId id="560" r:id="rId17"/>
    <p:sldId id="443" r:id="rId18"/>
    <p:sldId id="419" r:id="rId19"/>
    <p:sldId id="458" r:id="rId20"/>
    <p:sldId id="513" r:id="rId21"/>
    <p:sldId id="463" r:id="rId22"/>
    <p:sldId id="514" r:id="rId23"/>
    <p:sldId id="516" r:id="rId24"/>
    <p:sldId id="525" r:id="rId25"/>
    <p:sldId id="545" r:id="rId26"/>
    <p:sldId id="486" r:id="rId27"/>
    <p:sldId id="460" r:id="rId28"/>
    <p:sldId id="429" r:id="rId29"/>
    <p:sldId id="465" r:id="rId30"/>
    <p:sldId id="466" r:id="rId31"/>
    <p:sldId id="311" r:id="rId32"/>
    <p:sldId id="430" r:id="rId33"/>
    <p:sldId id="526" r:id="rId34"/>
    <p:sldId id="564" r:id="rId35"/>
    <p:sldId id="565" r:id="rId36"/>
    <p:sldId id="566" r:id="rId37"/>
    <p:sldId id="567" r:id="rId38"/>
    <p:sldId id="568" r:id="rId39"/>
    <p:sldId id="570" r:id="rId40"/>
    <p:sldId id="589" r:id="rId41"/>
    <p:sldId id="590" r:id="rId42"/>
    <p:sldId id="572" r:id="rId43"/>
    <p:sldId id="582" r:id="rId44"/>
    <p:sldId id="584" r:id="rId45"/>
    <p:sldId id="461" r:id="rId46"/>
    <p:sldId id="399" r:id="rId47"/>
    <p:sldId id="470" r:id="rId48"/>
    <p:sldId id="528" r:id="rId49"/>
  </p:sldIdLst>
  <p:sldSz cx="9144000" cy="6858000" type="screen4x3"/>
  <p:notesSz cx="7099300" cy="10234613"/>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보통 스타일 4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C2FFA5D-87B4-456A-9821-1D502468CF0F}" styleName="테마 스타일 1 - 강조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55" autoAdjust="0"/>
    <p:restoredTop sz="89408" autoAdjust="0"/>
  </p:normalViewPr>
  <p:slideViewPr>
    <p:cSldViewPr>
      <p:cViewPr varScale="1">
        <p:scale>
          <a:sx n="66" d="100"/>
          <a:sy n="66" d="100"/>
        </p:scale>
        <p:origin x="1536" y="78"/>
      </p:cViewPr>
      <p:guideLst>
        <p:guide orient="horz" pos="2160"/>
        <p:guide pos="2880"/>
      </p:guideLst>
    </p:cSldViewPr>
  </p:slideViewPr>
  <p:notesTextViewPr>
    <p:cViewPr>
      <p:scale>
        <a:sx n="3" d="2"/>
        <a:sy n="3" d="2"/>
      </p:scale>
      <p:origin x="0" y="0"/>
    </p:cViewPr>
  </p:notesTextViewPr>
  <p:sorterViewPr>
    <p:cViewPr varScale="1">
      <p:scale>
        <a:sx n="1" d="1"/>
        <a:sy n="1" d="1"/>
      </p:scale>
      <p:origin x="0" y="390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notesMaster" Target="notesMasters/notesMaster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8" Type="http://schemas.openxmlformats.org/officeDocument/2006/relationships/slide" Target="slides/slide5.xml"/><Relationship Id="rId51" Type="http://schemas.openxmlformats.org/officeDocument/2006/relationships/presProps" Target="presProp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50F55C-18F0-467F-BA93-F624872E7AFF}"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pPr latinLnBrk="1"/>
          <a:endParaRPr lang="ko-KR" altLang="en-US"/>
        </a:p>
      </dgm:t>
    </dgm:pt>
    <dgm:pt modelId="{0D3115CC-484C-4EC1-9779-FD02A2C0715A}">
      <dgm:prSet phldrT="[텍스트]" custT="1">
        <dgm:style>
          <a:lnRef idx="1">
            <a:schemeClr val="accent1"/>
          </a:lnRef>
          <a:fillRef idx="3">
            <a:schemeClr val="accent1"/>
          </a:fillRef>
          <a:effectRef idx="2">
            <a:schemeClr val="accent1"/>
          </a:effectRef>
          <a:fontRef idx="minor">
            <a:schemeClr val="lt1"/>
          </a:fontRef>
        </dgm:style>
      </dgm:prSet>
      <dgm:spPr/>
      <dgm:t>
        <a:bodyPr/>
        <a:lstStyle/>
        <a:p>
          <a:pPr latinLnBrk="1"/>
          <a:r>
            <a:rPr lang="en-US" altLang="ko-KR" sz="2000" dirty="0" smtClean="0"/>
            <a:t>disasters</a:t>
          </a:r>
          <a:endParaRPr lang="ko-KR" altLang="en-US" sz="2000" dirty="0"/>
        </a:p>
      </dgm:t>
    </dgm:pt>
    <dgm:pt modelId="{509D81D5-93B5-4B3C-80D8-D7D55A8ADCBF}" type="parTrans" cxnId="{BDFCCBB7-3A19-445C-8AEB-326F25093FBD}">
      <dgm:prSet/>
      <dgm:spPr/>
      <dgm:t>
        <a:bodyPr/>
        <a:lstStyle/>
        <a:p>
          <a:pPr latinLnBrk="1"/>
          <a:endParaRPr lang="ko-KR" altLang="en-US" sz="1600"/>
        </a:p>
      </dgm:t>
    </dgm:pt>
    <dgm:pt modelId="{5622F0CF-FB86-414D-ACE5-1AF79B9AF087}" type="sibTrans" cxnId="{BDFCCBB7-3A19-445C-8AEB-326F25093FBD}">
      <dgm:prSet/>
      <dgm:spPr/>
      <dgm:t>
        <a:bodyPr/>
        <a:lstStyle/>
        <a:p>
          <a:pPr latinLnBrk="1"/>
          <a:endParaRPr lang="ko-KR" altLang="en-US" sz="1600"/>
        </a:p>
      </dgm:t>
    </dgm:pt>
    <dgm:pt modelId="{4AF86193-C988-4F1D-83E9-15857A052DFD}">
      <dgm:prSet phldrT="[텍스트]" custT="1">
        <dgm:style>
          <a:lnRef idx="1">
            <a:schemeClr val="accent5"/>
          </a:lnRef>
          <a:fillRef idx="3">
            <a:schemeClr val="accent5"/>
          </a:fillRef>
          <a:effectRef idx="2">
            <a:schemeClr val="accent5"/>
          </a:effectRef>
          <a:fontRef idx="minor">
            <a:schemeClr val="lt1"/>
          </a:fontRef>
        </dgm:style>
      </dgm:prSet>
      <dgm:spPr/>
      <dgm:t>
        <a:bodyPr/>
        <a:lstStyle/>
        <a:p>
          <a:pPr latinLnBrk="1"/>
          <a:r>
            <a:rPr lang="en-US" altLang="ko-KR" sz="2000" dirty="0" smtClean="0"/>
            <a:t>natural</a:t>
          </a:r>
        </a:p>
      </dgm:t>
    </dgm:pt>
    <dgm:pt modelId="{8DF38E0D-026D-4ABD-A986-109D8F9837B1}" type="parTrans" cxnId="{D5F4985A-9A7E-4A1D-9975-AFAAB56B844F}">
      <dgm:prSet/>
      <dgm:spPr/>
      <dgm:t>
        <a:bodyPr/>
        <a:lstStyle/>
        <a:p>
          <a:pPr latinLnBrk="1"/>
          <a:endParaRPr lang="ko-KR" altLang="en-US" sz="1600"/>
        </a:p>
      </dgm:t>
    </dgm:pt>
    <dgm:pt modelId="{C3A27C44-D04C-46B6-B318-24CA174BB858}" type="sibTrans" cxnId="{D5F4985A-9A7E-4A1D-9975-AFAAB56B844F}">
      <dgm:prSet/>
      <dgm:spPr/>
      <dgm:t>
        <a:bodyPr/>
        <a:lstStyle/>
        <a:p>
          <a:pPr latinLnBrk="1"/>
          <a:endParaRPr lang="ko-KR" altLang="en-US" sz="1600"/>
        </a:p>
      </dgm:t>
    </dgm:pt>
    <dgm:pt modelId="{73BD6504-0BF7-44E8-A8B3-8D99171C19D6}">
      <dgm:prSet phldrT="[텍스트]" custT="1">
        <dgm:style>
          <a:lnRef idx="1">
            <a:schemeClr val="accent3"/>
          </a:lnRef>
          <a:fillRef idx="3">
            <a:schemeClr val="accent3"/>
          </a:fillRef>
          <a:effectRef idx="2">
            <a:schemeClr val="accent3"/>
          </a:effectRef>
          <a:fontRef idx="minor">
            <a:schemeClr val="lt1"/>
          </a:fontRef>
        </dgm:style>
      </dgm:prSet>
      <dgm:spPr/>
      <dgm:t>
        <a:bodyPr/>
        <a:lstStyle/>
        <a:p>
          <a:pPr latinLnBrk="1"/>
          <a:r>
            <a:rPr lang="en-US" altLang="ko-KR" sz="2000" dirty="0" smtClean="0"/>
            <a:t>non-intentional</a:t>
          </a:r>
          <a:endParaRPr lang="ko-KR" altLang="en-US" sz="2000" dirty="0"/>
        </a:p>
      </dgm:t>
    </dgm:pt>
    <dgm:pt modelId="{CB076DD1-717C-475E-A3D1-3710FBF6CC12}" type="parTrans" cxnId="{B284A687-8B0E-4008-845A-0F3A87EC6854}">
      <dgm:prSet/>
      <dgm:spPr/>
      <dgm:t>
        <a:bodyPr/>
        <a:lstStyle/>
        <a:p>
          <a:pPr latinLnBrk="1"/>
          <a:endParaRPr lang="ko-KR" altLang="en-US" sz="1600"/>
        </a:p>
      </dgm:t>
    </dgm:pt>
    <dgm:pt modelId="{477C0DE7-E369-4091-84BD-F26C56003E56}" type="sibTrans" cxnId="{B284A687-8B0E-4008-845A-0F3A87EC6854}">
      <dgm:prSet/>
      <dgm:spPr/>
      <dgm:t>
        <a:bodyPr/>
        <a:lstStyle/>
        <a:p>
          <a:pPr latinLnBrk="1"/>
          <a:endParaRPr lang="ko-KR" altLang="en-US" sz="1600"/>
        </a:p>
      </dgm:t>
    </dgm:pt>
    <dgm:pt modelId="{38FBF169-F24D-4BEB-9C04-AE0673FAEBC0}">
      <dgm:prSet phldrT="[텍스트]" custT="1">
        <dgm:style>
          <a:lnRef idx="1">
            <a:schemeClr val="accent3"/>
          </a:lnRef>
          <a:fillRef idx="3">
            <a:schemeClr val="accent3"/>
          </a:fillRef>
          <a:effectRef idx="2">
            <a:schemeClr val="accent3"/>
          </a:effectRef>
          <a:fontRef idx="minor">
            <a:schemeClr val="lt1"/>
          </a:fontRef>
        </dgm:style>
      </dgm:prSet>
      <dgm:spPr/>
      <dgm:t>
        <a:bodyPr/>
        <a:lstStyle/>
        <a:p>
          <a:pPr latinLnBrk="1"/>
          <a:r>
            <a:rPr lang="en-US" altLang="ko-KR" sz="2000" dirty="0" smtClean="0"/>
            <a:t>intentional</a:t>
          </a:r>
          <a:endParaRPr lang="ko-KR" altLang="en-US" sz="2000" dirty="0"/>
        </a:p>
      </dgm:t>
    </dgm:pt>
    <dgm:pt modelId="{CDA7317B-012A-461E-9016-1F3549866ED3}" type="parTrans" cxnId="{409EAE43-FFE4-450B-A57C-F081F136EFCE}">
      <dgm:prSet/>
      <dgm:spPr/>
      <dgm:t>
        <a:bodyPr/>
        <a:lstStyle/>
        <a:p>
          <a:pPr latinLnBrk="1"/>
          <a:endParaRPr lang="ko-KR" altLang="en-US" sz="1600"/>
        </a:p>
      </dgm:t>
    </dgm:pt>
    <dgm:pt modelId="{132DE8E9-4E34-4727-9933-0EA2248D5442}" type="sibTrans" cxnId="{409EAE43-FFE4-450B-A57C-F081F136EFCE}">
      <dgm:prSet/>
      <dgm:spPr/>
      <dgm:t>
        <a:bodyPr/>
        <a:lstStyle/>
        <a:p>
          <a:pPr latinLnBrk="1"/>
          <a:endParaRPr lang="ko-KR" altLang="en-US" sz="1600"/>
        </a:p>
      </dgm:t>
    </dgm:pt>
    <dgm:pt modelId="{C7D89FCE-2007-4FDC-BF08-E6EB40DF7B99}">
      <dgm:prSet phldrT="[텍스트]" custT="1">
        <dgm:style>
          <a:lnRef idx="1">
            <a:schemeClr val="accent5"/>
          </a:lnRef>
          <a:fillRef idx="3">
            <a:schemeClr val="accent5"/>
          </a:fillRef>
          <a:effectRef idx="2">
            <a:schemeClr val="accent5"/>
          </a:effectRef>
          <a:fontRef idx="minor">
            <a:schemeClr val="lt1"/>
          </a:fontRef>
        </dgm:style>
      </dgm:prSet>
      <dgm:spPr/>
      <dgm:t>
        <a:bodyPr/>
        <a:lstStyle/>
        <a:p>
          <a:pPr latinLnBrk="1"/>
          <a:r>
            <a:rPr lang="en-US" altLang="ko-KR" sz="2000" dirty="0" smtClean="0"/>
            <a:t>anthropogenic, man-made</a:t>
          </a:r>
          <a:endParaRPr lang="ko-KR" altLang="en-US" sz="2000" dirty="0"/>
        </a:p>
      </dgm:t>
    </dgm:pt>
    <dgm:pt modelId="{A9C7F91F-E3EE-4815-BA7E-FA3E1B8B2470}" type="sibTrans" cxnId="{2C3611BD-6747-4241-BF74-9C823EAAE9BD}">
      <dgm:prSet/>
      <dgm:spPr/>
      <dgm:t>
        <a:bodyPr/>
        <a:lstStyle/>
        <a:p>
          <a:pPr latinLnBrk="1"/>
          <a:endParaRPr lang="ko-KR" altLang="en-US" sz="1600"/>
        </a:p>
      </dgm:t>
    </dgm:pt>
    <dgm:pt modelId="{A64D46B3-97EF-42CD-A41E-5083A68C2E3B}" type="parTrans" cxnId="{2C3611BD-6747-4241-BF74-9C823EAAE9BD}">
      <dgm:prSet/>
      <dgm:spPr/>
      <dgm:t>
        <a:bodyPr/>
        <a:lstStyle/>
        <a:p>
          <a:pPr latinLnBrk="1"/>
          <a:endParaRPr lang="ko-KR" altLang="en-US" sz="1600"/>
        </a:p>
      </dgm:t>
    </dgm:pt>
    <dgm:pt modelId="{19C37255-8BE8-430E-9E28-96964271F0CB}">
      <dgm:prSet phldrT="[텍스트]" custT="1">
        <dgm:style>
          <a:lnRef idx="1">
            <a:schemeClr val="accent3"/>
          </a:lnRef>
          <a:fillRef idx="3">
            <a:schemeClr val="accent3"/>
          </a:fillRef>
          <a:effectRef idx="2">
            <a:schemeClr val="accent3"/>
          </a:effectRef>
          <a:fontRef idx="minor">
            <a:schemeClr val="lt1"/>
          </a:fontRef>
        </dgm:style>
      </dgm:prSet>
      <dgm:spPr/>
      <dgm:t>
        <a:bodyPr/>
        <a:lstStyle/>
        <a:p>
          <a:pPr latinLnBrk="1"/>
          <a:r>
            <a:rPr lang="en-US" altLang="ko-KR" sz="2000" dirty="0" smtClean="0"/>
            <a:t>natural</a:t>
          </a:r>
        </a:p>
      </dgm:t>
    </dgm:pt>
    <dgm:pt modelId="{F87C1C5D-B666-4378-BFC6-45933D06F5C1}" type="parTrans" cxnId="{907A8B57-F827-4F0C-8422-6B8132E2813A}">
      <dgm:prSet/>
      <dgm:spPr/>
      <dgm:t>
        <a:bodyPr/>
        <a:lstStyle/>
        <a:p>
          <a:pPr latinLnBrk="1"/>
          <a:endParaRPr lang="ko-KR" altLang="en-US" sz="1600"/>
        </a:p>
      </dgm:t>
    </dgm:pt>
    <dgm:pt modelId="{8D9F78F6-99F8-4A16-9A62-AABCF8E5F22C}" type="sibTrans" cxnId="{907A8B57-F827-4F0C-8422-6B8132E2813A}">
      <dgm:prSet/>
      <dgm:spPr/>
      <dgm:t>
        <a:bodyPr/>
        <a:lstStyle/>
        <a:p>
          <a:pPr latinLnBrk="1"/>
          <a:endParaRPr lang="ko-KR" altLang="en-US" sz="1600"/>
        </a:p>
      </dgm:t>
    </dgm:pt>
    <dgm:pt modelId="{676B65D6-8316-4F41-9265-9539C02A168D}" type="pres">
      <dgm:prSet presAssocID="{8650F55C-18F0-467F-BA93-F624872E7AFF}" presName="Name0" presStyleCnt="0">
        <dgm:presLayoutVars>
          <dgm:chPref val="1"/>
          <dgm:dir/>
          <dgm:animOne val="branch"/>
          <dgm:animLvl val="lvl"/>
          <dgm:resizeHandles/>
        </dgm:presLayoutVars>
      </dgm:prSet>
      <dgm:spPr/>
      <dgm:t>
        <a:bodyPr/>
        <a:lstStyle/>
        <a:p>
          <a:pPr latinLnBrk="1"/>
          <a:endParaRPr lang="ko-KR" altLang="en-US"/>
        </a:p>
      </dgm:t>
    </dgm:pt>
    <dgm:pt modelId="{3C136219-F5B6-46E5-86EB-20AF6A15A6DF}" type="pres">
      <dgm:prSet presAssocID="{0D3115CC-484C-4EC1-9779-FD02A2C0715A}" presName="vertOne" presStyleCnt="0"/>
      <dgm:spPr/>
    </dgm:pt>
    <dgm:pt modelId="{6081DAFE-DA12-4C39-AA93-01684F836BF8}" type="pres">
      <dgm:prSet presAssocID="{0D3115CC-484C-4EC1-9779-FD02A2C0715A}" presName="txOne" presStyleLbl="node0" presStyleIdx="0" presStyleCnt="1" custLinFactNeighborY="26517">
        <dgm:presLayoutVars>
          <dgm:chPref val="3"/>
        </dgm:presLayoutVars>
      </dgm:prSet>
      <dgm:spPr/>
      <dgm:t>
        <a:bodyPr/>
        <a:lstStyle/>
        <a:p>
          <a:pPr latinLnBrk="1"/>
          <a:endParaRPr lang="ko-KR" altLang="en-US"/>
        </a:p>
      </dgm:t>
    </dgm:pt>
    <dgm:pt modelId="{DCCD4D76-9DCD-4E03-9EC0-3E0D5C8A792A}" type="pres">
      <dgm:prSet presAssocID="{0D3115CC-484C-4EC1-9779-FD02A2C0715A}" presName="parTransOne" presStyleCnt="0"/>
      <dgm:spPr/>
    </dgm:pt>
    <dgm:pt modelId="{EE0D84E6-2BC3-47F0-B903-0B0C69369047}" type="pres">
      <dgm:prSet presAssocID="{0D3115CC-484C-4EC1-9779-FD02A2C0715A}" presName="horzOne" presStyleCnt="0"/>
      <dgm:spPr/>
    </dgm:pt>
    <dgm:pt modelId="{8954847B-E91F-4370-95E9-CBFE59A1D6CE}" type="pres">
      <dgm:prSet presAssocID="{4AF86193-C988-4F1D-83E9-15857A052DFD}" presName="vertTwo" presStyleCnt="0"/>
      <dgm:spPr/>
    </dgm:pt>
    <dgm:pt modelId="{AD33B210-B054-4B84-B244-0F1523289F66}" type="pres">
      <dgm:prSet presAssocID="{4AF86193-C988-4F1D-83E9-15857A052DFD}" presName="txTwo" presStyleLbl="node2" presStyleIdx="0" presStyleCnt="2">
        <dgm:presLayoutVars>
          <dgm:chPref val="3"/>
        </dgm:presLayoutVars>
      </dgm:prSet>
      <dgm:spPr/>
      <dgm:t>
        <a:bodyPr/>
        <a:lstStyle/>
        <a:p>
          <a:pPr latinLnBrk="1"/>
          <a:endParaRPr lang="ko-KR" altLang="en-US"/>
        </a:p>
      </dgm:t>
    </dgm:pt>
    <dgm:pt modelId="{0A3EBB1D-246D-4C4F-8CF7-0C2EABC622B1}" type="pres">
      <dgm:prSet presAssocID="{4AF86193-C988-4F1D-83E9-15857A052DFD}" presName="parTransTwo" presStyleCnt="0"/>
      <dgm:spPr/>
    </dgm:pt>
    <dgm:pt modelId="{7A28DAFE-1808-41AB-8709-6C94001035F4}" type="pres">
      <dgm:prSet presAssocID="{4AF86193-C988-4F1D-83E9-15857A052DFD}" presName="horzTwo" presStyleCnt="0"/>
      <dgm:spPr/>
    </dgm:pt>
    <dgm:pt modelId="{508A1D14-1D97-4B3D-9029-45D5D41F415B}" type="pres">
      <dgm:prSet presAssocID="{19C37255-8BE8-430E-9E28-96964271F0CB}" presName="vertThree" presStyleCnt="0"/>
      <dgm:spPr/>
    </dgm:pt>
    <dgm:pt modelId="{DC16945E-4CD3-464C-B36B-7337B5EFB0C5}" type="pres">
      <dgm:prSet presAssocID="{19C37255-8BE8-430E-9E28-96964271F0CB}" presName="txThree" presStyleLbl="node3" presStyleIdx="0" presStyleCnt="3">
        <dgm:presLayoutVars>
          <dgm:chPref val="3"/>
        </dgm:presLayoutVars>
      </dgm:prSet>
      <dgm:spPr/>
      <dgm:t>
        <a:bodyPr/>
        <a:lstStyle/>
        <a:p>
          <a:pPr latinLnBrk="1"/>
          <a:endParaRPr lang="ko-KR" altLang="en-US"/>
        </a:p>
      </dgm:t>
    </dgm:pt>
    <dgm:pt modelId="{FEA0F4F9-2583-441E-A64C-CD816494253F}" type="pres">
      <dgm:prSet presAssocID="{19C37255-8BE8-430E-9E28-96964271F0CB}" presName="horzThree" presStyleCnt="0"/>
      <dgm:spPr/>
    </dgm:pt>
    <dgm:pt modelId="{90F81B33-0199-4FDF-978B-6084901344C8}" type="pres">
      <dgm:prSet presAssocID="{C3A27C44-D04C-46B6-B318-24CA174BB858}" presName="sibSpaceTwo" presStyleCnt="0"/>
      <dgm:spPr/>
    </dgm:pt>
    <dgm:pt modelId="{E5742486-17D7-4542-A63D-B5FBBB867398}" type="pres">
      <dgm:prSet presAssocID="{C7D89FCE-2007-4FDC-BF08-E6EB40DF7B99}" presName="vertTwo" presStyleCnt="0"/>
      <dgm:spPr/>
    </dgm:pt>
    <dgm:pt modelId="{EEFA6DCB-7AD8-4B5D-AB03-E3965F6F8550}" type="pres">
      <dgm:prSet presAssocID="{C7D89FCE-2007-4FDC-BF08-E6EB40DF7B99}" presName="txTwo" presStyleLbl="node2" presStyleIdx="1" presStyleCnt="2">
        <dgm:presLayoutVars>
          <dgm:chPref val="3"/>
        </dgm:presLayoutVars>
      </dgm:prSet>
      <dgm:spPr/>
      <dgm:t>
        <a:bodyPr/>
        <a:lstStyle/>
        <a:p>
          <a:pPr latinLnBrk="1"/>
          <a:endParaRPr lang="ko-KR" altLang="en-US"/>
        </a:p>
      </dgm:t>
    </dgm:pt>
    <dgm:pt modelId="{F9000929-2724-4689-8D65-DBDF3F79B69E}" type="pres">
      <dgm:prSet presAssocID="{C7D89FCE-2007-4FDC-BF08-E6EB40DF7B99}" presName="parTransTwo" presStyleCnt="0"/>
      <dgm:spPr/>
    </dgm:pt>
    <dgm:pt modelId="{CDB8C325-77AA-4DA1-BE8C-6A3204A24ACC}" type="pres">
      <dgm:prSet presAssocID="{C7D89FCE-2007-4FDC-BF08-E6EB40DF7B99}" presName="horzTwo" presStyleCnt="0"/>
      <dgm:spPr/>
    </dgm:pt>
    <dgm:pt modelId="{0EF54DA9-6ADA-43B2-BCC6-E4CEF8F7F187}" type="pres">
      <dgm:prSet presAssocID="{73BD6504-0BF7-44E8-A8B3-8D99171C19D6}" presName="vertThree" presStyleCnt="0"/>
      <dgm:spPr/>
    </dgm:pt>
    <dgm:pt modelId="{9F3E0F38-1482-4AC0-B5CC-0F48231056C5}" type="pres">
      <dgm:prSet presAssocID="{73BD6504-0BF7-44E8-A8B3-8D99171C19D6}" presName="txThree" presStyleLbl="node3" presStyleIdx="1" presStyleCnt="3">
        <dgm:presLayoutVars>
          <dgm:chPref val="3"/>
        </dgm:presLayoutVars>
      </dgm:prSet>
      <dgm:spPr/>
      <dgm:t>
        <a:bodyPr/>
        <a:lstStyle/>
        <a:p>
          <a:pPr latinLnBrk="1"/>
          <a:endParaRPr lang="ko-KR" altLang="en-US"/>
        </a:p>
      </dgm:t>
    </dgm:pt>
    <dgm:pt modelId="{7E8CD385-09DD-4AAB-8B69-C11171CF1C1B}" type="pres">
      <dgm:prSet presAssocID="{73BD6504-0BF7-44E8-A8B3-8D99171C19D6}" presName="horzThree" presStyleCnt="0"/>
      <dgm:spPr/>
    </dgm:pt>
    <dgm:pt modelId="{A95E3973-9102-4146-9AA1-F1D7A57CC194}" type="pres">
      <dgm:prSet presAssocID="{477C0DE7-E369-4091-84BD-F26C56003E56}" presName="sibSpaceThree" presStyleCnt="0"/>
      <dgm:spPr/>
    </dgm:pt>
    <dgm:pt modelId="{24EA093A-35A3-498B-94AF-854DA85440CF}" type="pres">
      <dgm:prSet presAssocID="{38FBF169-F24D-4BEB-9C04-AE0673FAEBC0}" presName="vertThree" presStyleCnt="0"/>
      <dgm:spPr/>
    </dgm:pt>
    <dgm:pt modelId="{BB35EFDE-C43B-450F-8FE3-A11B4CB4C120}" type="pres">
      <dgm:prSet presAssocID="{38FBF169-F24D-4BEB-9C04-AE0673FAEBC0}" presName="txThree" presStyleLbl="node3" presStyleIdx="2" presStyleCnt="3">
        <dgm:presLayoutVars>
          <dgm:chPref val="3"/>
        </dgm:presLayoutVars>
      </dgm:prSet>
      <dgm:spPr/>
      <dgm:t>
        <a:bodyPr/>
        <a:lstStyle/>
        <a:p>
          <a:pPr latinLnBrk="1"/>
          <a:endParaRPr lang="ko-KR" altLang="en-US"/>
        </a:p>
      </dgm:t>
    </dgm:pt>
    <dgm:pt modelId="{2400F5B0-1125-4499-BD4B-513A81AC93DF}" type="pres">
      <dgm:prSet presAssocID="{38FBF169-F24D-4BEB-9C04-AE0673FAEBC0}" presName="horzThree" presStyleCnt="0"/>
      <dgm:spPr/>
    </dgm:pt>
  </dgm:ptLst>
  <dgm:cxnLst>
    <dgm:cxn modelId="{D5F4985A-9A7E-4A1D-9975-AFAAB56B844F}" srcId="{0D3115CC-484C-4EC1-9779-FD02A2C0715A}" destId="{4AF86193-C988-4F1D-83E9-15857A052DFD}" srcOrd="0" destOrd="0" parTransId="{8DF38E0D-026D-4ABD-A986-109D8F9837B1}" sibTransId="{C3A27C44-D04C-46B6-B318-24CA174BB858}"/>
    <dgm:cxn modelId="{BDFCCBB7-3A19-445C-8AEB-326F25093FBD}" srcId="{8650F55C-18F0-467F-BA93-F624872E7AFF}" destId="{0D3115CC-484C-4EC1-9779-FD02A2C0715A}" srcOrd="0" destOrd="0" parTransId="{509D81D5-93B5-4B3C-80D8-D7D55A8ADCBF}" sibTransId="{5622F0CF-FB86-414D-ACE5-1AF79B9AF087}"/>
    <dgm:cxn modelId="{907A8B57-F827-4F0C-8422-6B8132E2813A}" srcId="{4AF86193-C988-4F1D-83E9-15857A052DFD}" destId="{19C37255-8BE8-430E-9E28-96964271F0CB}" srcOrd="0" destOrd="0" parTransId="{F87C1C5D-B666-4378-BFC6-45933D06F5C1}" sibTransId="{8D9F78F6-99F8-4A16-9A62-AABCF8E5F22C}"/>
    <dgm:cxn modelId="{35755502-F9BE-46EA-A8B4-81F741630C79}" type="presOf" srcId="{0D3115CC-484C-4EC1-9779-FD02A2C0715A}" destId="{6081DAFE-DA12-4C39-AA93-01684F836BF8}" srcOrd="0" destOrd="0" presId="urn:microsoft.com/office/officeart/2005/8/layout/hierarchy4"/>
    <dgm:cxn modelId="{DEE11D2A-8003-494A-AE1E-6129D31EAF49}" type="presOf" srcId="{38FBF169-F24D-4BEB-9C04-AE0673FAEBC0}" destId="{BB35EFDE-C43B-450F-8FE3-A11B4CB4C120}" srcOrd="0" destOrd="0" presId="urn:microsoft.com/office/officeart/2005/8/layout/hierarchy4"/>
    <dgm:cxn modelId="{409EAE43-FFE4-450B-A57C-F081F136EFCE}" srcId="{C7D89FCE-2007-4FDC-BF08-E6EB40DF7B99}" destId="{38FBF169-F24D-4BEB-9C04-AE0673FAEBC0}" srcOrd="1" destOrd="0" parTransId="{CDA7317B-012A-461E-9016-1F3549866ED3}" sibTransId="{132DE8E9-4E34-4727-9933-0EA2248D5442}"/>
    <dgm:cxn modelId="{569F8449-BD0D-4699-A58F-7A383300D9A0}" type="presOf" srcId="{73BD6504-0BF7-44E8-A8B3-8D99171C19D6}" destId="{9F3E0F38-1482-4AC0-B5CC-0F48231056C5}" srcOrd="0" destOrd="0" presId="urn:microsoft.com/office/officeart/2005/8/layout/hierarchy4"/>
    <dgm:cxn modelId="{2C3611BD-6747-4241-BF74-9C823EAAE9BD}" srcId="{0D3115CC-484C-4EC1-9779-FD02A2C0715A}" destId="{C7D89FCE-2007-4FDC-BF08-E6EB40DF7B99}" srcOrd="1" destOrd="0" parTransId="{A64D46B3-97EF-42CD-A41E-5083A68C2E3B}" sibTransId="{A9C7F91F-E3EE-4815-BA7E-FA3E1B8B2470}"/>
    <dgm:cxn modelId="{B284A687-8B0E-4008-845A-0F3A87EC6854}" srcId="{C7D89FCE-2007-4FDC-BF08-E6EB40DF7B99}" destId="{73BD6504-0BF7-44E8-A8B3-8D99171C19D6}" srcOrd="0" destOrd="0" parTransId="{CB076DD1-717C-475E-A3D1-3710FBF6CC12}" sibTransId="{477C0DE7-E369-4091-84BD-F26C56003E56}"/>
    <dgm:cxn modelId="{4DDF0DA3-EECB-4B96-AA40-8891AF518ADD}" type="presOf" srcId="{C7D89FCE-2007-4FDC-BF08-E6EB40DF7B99}" destId="{EEFA6DCB-7AD8-4B5D-AB03-E3965F6F8550}" srcOrd="0" destOrd="0" presId="urn:microsoft.com/office/officeart/2005/8/layout/hierarchy4"/>
    <dgm:cxn modelId="{E6BB64F5-374C-4EC2-9CEF-31360348577F}" type="presOf" srcId="{8650F55C-18F0-467F-BA93-F624872E7AFF}" destId="{676B65D6-8316-4F41-9265-9539C02A168D}" srcOrd="0" destOrd="0" presId="urn:microsoft.com/office/officeart/2005/8/layout/hierarchy4"/>
    <dgm:cxn modelId="{52F508EE-BEA9-4D42-A031-70F44C16EE8E}" type="presOf" srcId="{4AF86193-C988-4F1D-83E9-15857A052DFD}" destId="{AD33B210-B054-4B84-B244-0F1523289F66}" srcOrd="0" destOrd="0" presId="urn:microsoft.com/office/officeart/2005/8/layout/hierarchy4"/>
    <dgm:cxn modelId="{4242DEBE-F4F9-4596-AC69-1C2AFEC66F32}" type="presOf" srcId="{19C37255-8BE8-430E-9E28-96964271F0CB}" destId="{DC16945E-4CD3-464C-B36B-7337B5EFB0C5}" srcOrd="0" destOrd="0" presId="urn:microsoft.com/office/officeart/2005/8/layout/hierarchy4"/>
    <dgm:cxn modelId="{B5B1B906-E526-4608-A78B-7AB7E3861918}" type="presParOf" srcId="{676B65D6-8316-4F41-9265-9539C02A168D}" destId="{3C136219-F5B6-46E5-86EB-20AF6A15A6DF}" srcOrd="0" destOrd="0" presId="urn:microsoft.com/office/officeart/2005/8/layout/hierarchy4"/>
    <dgm:cxn modelId="{C552859B-A47B-4B18-B206-2D4663628D53}" type="presParOf" srcId="{3C136219-F5B6-46E5-86EB-20AF6A15A6DF}" destId="{6081DAFE-DA12-4C39-AA93-01684F836BF8}" srcOrd="0" destOrd="0" presId="urn:microsoft.com/office/officeart/2005/8/layout/hierarchy4"/>
    <dgm:cxn modelId="{EDEFAABE-AFF7-4AE0-8A58-6D35085A0DF8}" type="presParOf" srcId="{3C136219-F5B6-46E5-86EB-20AF6A15A6DF}" destId="{DCCD4D76-9DCD-4E03-9EC0-3E0D5C8A792A}" srcOrd="1" destOrd="0" presId="urn:microsoft.com/office/officeart/2005/8/layout/hierarchy4"/>
    <dgm:cxn modelId="{3F80E46B-7DAD-4B09-9F8A-D47BB7713B03}" type="presParOf" srcId="{3C136219-F5B6-46E5-86EB-20AF6A15A6DF}" destId="{EE0D84E6-2BC3-47F0-B903-0B0C69369047}" srcOrd="2" destOrd="0" presId="urn:microsoft.com/office/officeart/2005/8/layout/hierarchy4"/>
    <dgm:cxn modelId="{3105B51B-6AEA-4294-9C19-8EBBF79E2A98}" type="presParOf" srcId="{EE0D84E6-2BC3-47F0-B903-0B0C69369047}" destId="{8954847B-E91F-4370-95E9-CBFE59A1D6CE}" srcOrd="0" destOrd="0" presId="urn:microsoft.com/office/officeart/2005/8/layout/hierarchy4"/>
    <dgm:cxn modelId="{0ED34C39-302B-499C-996F-67634EAEC249}" type="presParOf" srcId="{8954847B-E91F-4370-95E9-CBFE59A1D6CE}" destId="{AD33B210-B054-4B84-B244-0F1523289F66}" srcOrd="0" destOrd="0" presId="urn:microsoft.com/office/officeart/2005/8/layout/hierarchy4"/>
    <dgm:cxn modelId="{B654FB20-055C-4737-BC40-DB091C582251}" type="presParOf" srcId="{8954847B-E91F-4370-95E9-CBFE59A1D6CE}" destId="{0A3EBB1D-246D-4C4F-8CF7-0C2EABC622B1}" srcOrd="1" destOrd="0" presId="urn:microsoft.com/office/officeart/2005/8/layout/hierarchy4"/>
    <dgm:cxn modelId="{3DCF196E-BCBF-443A-AE64-B9C431B799F6}" type="presParOf" srcId="{8954847B-E91F-4370-95E9-CBFE59A1D6CE}" destId="{7A28DAFE-1808-41AB-8709-6C94001035F4}" srcOrd="2" destOrd="0" presId="urn:microsoft.com/office/officeart/2005/8/layout/hierarchy4"/>
    <dgm:cxn modelId="{A43CB203-DECD-46CC-9D85-03253119038D}" type="presParOf" srcId="{7A28DAFE-1808-41AB-8709-6C94001035F4}" destId="{508A1D14-1D97-4B3D-9029-45D5D41F415B}" srcOrd="0" destOrd="0" presId="urn:microsoft.com/office/officeart/2005/8/layout/hierarchy4"/>
    <dgm:cxn modelId="{F2BA85F9-69E6-46EF-BDEF-7736BCF1A066}" type="presParOf" srcId="{508A1D14-1D97-4B3D-9029-45D5D41F415B}" destId="{DC16945E-4CD3-464C-B36B-7337B5EFB0C5}" srcOrd="0" destOrd="0" presId="urn:microsoft.com/office/officeart/2005/8/layout/hierarchy4"/>
    <dgm:cxn modelId="{31C3AE4D-1501-4CBD-AA24-DD762A0AD1C8}" type="presParOf" srcId="{508A1D14-1D97-4B3D-9029-45D5D41F415B}" destId="{FEA0F4F9-2583-441E-A64C-CD816494253F}" srcOrd="1" destOrd="0" presId="urn:microsoft.com/office/officeart/2005/8/layout/hierarchy4"/>
    <dgm:cxn modelId="{97264233-D9BF-4B5C-9115-B7ADB3676A95}" type="presParOf" srcId="{EE0D84E6-2BC3-47F0-B903-0B0C69369047}" destId="{90F81B33-0199-4FDF-978B-6084901344C8}" srcOrd="1" destOrd="0" presId="urn:microsoft.com/office/officeart/2005/8/layout/hierarchy4"/>
    <dgm:cxn modelId="{C07371F6-9586-4963-A100-B8871481AC78}" type="presParOf" srcId="{EE0D84E6-2BC3-47F0-B903-0B0C69369047}" destId="{E5742486-17D7-4542-A63D-B5FBBB867398}" srcOrd="2" destOrd="0" presId="urn:microsoft.com/office/officeart/2005/8/layout/hierarchy4"/>
    <dgm:cxn modelId="{F667F521-A350-4064-883C-B1BC38DAE037}" type="presParOf" srcId="{E5742486-17D7-4542-A63D-B5FBBB867398}" destId="{EEFA6DCB-7AD8-4B5D-AB03-E3965F6F8550}" srcOrd="0" destOrd="0" presId="urn:microsoft.com/office/officeart/2005/8/layout/hierarchy4"/>
    <dgm:cxn modelId="{CA5A0768-9467-4F37-AE69-C40A643AF476}" type="presParOf" srcId="{E5742486-17D7-4542-A63D-B5FBBB867398}" destId="{F9000929-2724-4689-8D65-DBDF3F79B69E}" srcOrd="1" destOrd="0" presId="urn:microsoft.com/office/officeart/2005/8/layout/hierarchy4"/>
    <dgm:cxn modelId="{682704B8-94F4-413C-BE40-E7125AB88985}" type="presParOf" srcId="{E5742486-17D7-4542-A63D-B5FBBB867398}" destId="{CDB8C325-77AA-4DA1-BE8C-6A3204A24ACC}" srcOrd="2" destOrd="0" presId="urn:microsoft.com/office/officeart/2005/8/layout/hierarchy4"/>
    <dgm:cxn modelId="{BAAF6766-79E0-4663-8DB0-272FDB03C1E6}" type="presParOf" srcId="{CDB8C325-77AA-4DA1-BE8C-6A3204A24ACC}" destId="{0EF54DA9-6ADA-43B2-BCC6-E4CEF8F7F187}" srcOrd="0" destOrd="0" presId="urn:microsoft.com/office/officeart/2005/8/layout/hierarchy4"/>
    <dgm:cxn modelId="{40AE3AA2-1E75-4200-B57C-F1C4AB4F2903}" type="presParOf" srcId="{0EF54DA9-6ADA-43B2-BCC6-E4CEF8F7F187}" destId="{9F3E0F38-1482-4AC0-B5CC-0F48231056C5}" srcOrd="0" destOrd="0" presId="urn:microsoft.com/office/officeart/2005/8/layout/hierarchy4"/>
    <dgm:cxn modelId="{5CD1D7B2-E36F-463A-972E-75301D266B24}" type="presParOf" srcId="{0EF54DA9-6ADA-43B2-BCC6-E4CEF8F7F187}" destId="{7E8CD385-09DD-4AAB-8B69-C11171CF1C1B}" srcOrd="1" destOrd="0" presId="urn:microsoft.com/office/officeart/2005/8/layout/hierarchy4"/>
    <dgm:cxn modelId="{CC5C7BF1-F56A-4046-8FE8-5749A1C2150C}" type="presParOf" srcId="{CDB8C325-77AA-4DA1-BE8C-6A3204A24ACC}" destId="{A95E3973-9102-4146-9AA1-F1D7A57CC194}" srcOrd="1" destOrd="0" presId="urn:microsoft.com/office/officeart/2005/8/layout/hierarchy4"/>
    <dgm:cxn modelId="{83888FDD-70F3-47C9-8083-789ADE512AD5}" type="presParOf" srcId="{CDB8C325-77AA-4DA1-BE8C-6A3204A24ACC}" destId="{24EA093A-35A3-498B-94AF-854DA85440CF}" srcOrd="2" destOrd="0" presId="urn:microsoft.com/office/officeart/2005/8/layout/hierarchy4"/>
    <dgm:cxn modelId="{3B00EB7A-8701-414A-819A-811AC966AFE0}" type="presParOf" srcId="{24EA093A-35A3-498B-94AF-854DA85440CF}" destId="{BB35EFDE-C43B-450F-8FE3-A11B4CB4C120}" srcOrd="0" destOrd="0" presId="urn:microsoft.com/office/officeart/2005/8/layout/hierarchy4"/>
    <dgm:cxn modelId="{214EFB85-89E7-4760-940A-2A3DE952A4F2}" type="presParOf" srcId="{24EA093A-35A3-498B-94AF-854DA85440CF}" destId="{2400F5B0-1125-4499-BD4B-513A81AC93DF}"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BD51D30-AE01-4C67-9969-50E27FEAEB45}" type="doc">
      <dgm:prSet loTypeId="urn:microsoft.com/office/officeart/2005/8/layout/vList5" loCatId="list" qsTypeId="urn:microsoft.com/office/officeart/2005/8/quickstyle/3d1" qsCatId="3D" csTypeId="urn:microsoft.com/office/officeart/2005/8/colors/accent1_2" csCatId="accent1" phldr="1"/>
      <dgm:spPr/>
      <dgm:t>
        <a:bodyPr/>
        <a:lstStyle/>
        <a:p>
          <a:pPr latinLnBrk="1"/>
          <a:endParaRPr lang="ko-KR" altLang="en-US"/>
        </a:p>
      </dgm:t>
    </dgm:pt>
    <dgm:pt modelId="{B5675A64-7D49-43F5-B8E8-0D8B99E06686}">
      <dgm:prSet phldrT="[텍스트]">
        <dgm:style>
          <a:lnRef idx="1">
            <a:schemeClr val="accent5"/>
          </a:lnRef>
          <a:fillRef idx="3">
            <a:schemeClr val="accent5"/>
          </a:fillRef>
          <a:effectRef idx="2">
            <a:schemeClr val="accent5"/>
          </a:effectRef>
          <a:fontRef idx="minor">
            <a:schemeClr val="lt1"/>
          </a:fontRef>
        </dgm:style>
      </dgm:prSet>
      <dgm:spPr/>
      <dgm:t>
        <a:bodyPr/>
        <a:lstStyle/>
        <a:p>
          <a:pPr latinLnBrk="1"/>
          <a:r>
            <a:rPr lang="en-US" altLang="ko-KR" dirty="0" smtClean="0"/>
            <a:t>Emergency information sheet</a:t>
          </a:r>
          <a:endParaRPr lang="ko-KR" altLang="en-US" dirty="0"/>
        </a:p>
      </dgm:t>
    </dgm:pt>
    <dgm:pt modelId="{B3DC8761-E4BD-4822-BB9A-4A125837B84A}" type="parTrans" cxnId="{D550E1B2-3976-4964-A8D5-7DE1622698B1}">
      <dgm:prSet/>
      <dgm:spPr/>
      <dgm:t>
        <a:bodyPr/>
        <a:lstStyle/>
        <a:p>
          <a:pPr latinLnBrk="1"/>
          <a:endParaRPr lang="ko-KR" altLang="en-US"/>
        </a:p>
      </dgm:t>
    </dgm:pt>
    <dgm:pt modelId="{98F2F3C2-548B-4BD7-8288-C645CF6716D6}" type="sibTrans" cxnId="{D550E1B2-3976-4964-A8D5-7DE1622698B1}">
      <dgm:prSet/>
      <dgm:spPr/>
      <dgm:t>
        <a:bodyPr/>
        <a:lstStyle/>
        <a:p>
          <a:pPr latinLnBrk="1"/>
          <a:endParaRPr lang="ko-KR" altLang="en-US"/>
        </a:p>
      </dgm:t>
    </dgm:pt>
    <dgm:pt modelId="{5114FE4F-26F8-419B-8E82-6F8E020DDE92}">
      <dgm:prSet phldrT="[텍스트]" custT="1">
        <dgm:style>
          <a:lnRef idx="1">
            <a:schemeClr val="accent4"/>
          </a:lnRef>
          <a:fillRef idx="2">
            <a:schemeClr val="accent4"/>
          </a:fillRef>
          <a:effectRef idx="1">
            <a:schemeClr val="accent4"/>
          </a:effectRef>
          <a:fontRef idx="minor">
            <a:schemeClr val="dk1"/>
          </a:fontRef>
        </dgm:style>
      </dgm:prSet>
      <dgm:spPr/>
      <dgm:t>
        <a:bodyPr/>
        <a:lstStyle/>
        <a:p>
          <a:pPr latinLnBrk="1">
            <a:lnSpc>
              <a:spcPts val="1600"/>
            </a:lnSpc>
          </a:pPr>
          <a:r>
            <a:rPr lang="en-US" altLang="ko-KR" sz="1600" dirty="0" smtClean="0"/>
            <a:t>Immediate steps to be taken </a:t>
          </a:r>
          <a:endParaRPr lang="ko-KR" altLang="en-US" sz="1600" dirty="0"/>
        </a:p>
      </dgm:t>
    </dgm:pt>
    <dgm:pt modelId="{2E3A21E5-D536-4C2E-9A52-30160869D19D}" type="parTrans" cxnId="{4A1226FF-F34A-42E8-B09B-0BEE24F1148A}">
      <dgm:prSet/>
      <dgm:spPr/>
      <dgm:t>
        <a:bodyPr/>
        <a:lstStyle/>
        <a:p>
          <a:pPr latinLnBrk="1"/>
          <a:endParaRPr lang="ko-KR" altLang="en-US"/>
        </a:p>
      </dgm:t>
    </dgm:pt>
    <dgm:pt modelId="{39597A7F-7F4C-4B92-8833-AA79EC6CF1B1}" type="sibTrans" cxnId="{4A1226FF-F34A-42E8-B09B-0BEE24F1148A}">
      <dgm:prSet/>
      <dgm:spPr/>
      <dgm:t>
        <a:bodyPr/>
        <a:lstStyle/>
        <a:p>
          <a:pPr latinLnBrk="1"/>
          <a:endParaRPr lang="ko-KR" altLang="en-US"/>
        </a:p>
      </dgm:t>
    </dgm:pt>
    <dgm:pt modelId="{A380256D-FCB5-45A5-A3BC-B8E2045E3ECF}">
      <dgm:prSet phldrT="[텍스트]">
        <dgm:style>
          <a:lnRef idx="1">
            <a:schemeClr val="accent5"/>
          </a:lnRef>
          <a:fillRef idx="3">
            <a:schemeClr val="accent5"/>
          </a:fillRef>
          <a:effectRef idx="2">
            <a:schemeClr val="accent5"/>
          </a:effectRef>
          <a:fontRef idx="minor">
            <a:schemeClr val="lt1"/>
          </a:fontRef>
        </dgm:style>
      </dgm:prSet>
      <dgm:spPr/>
      <dgm:t>
        <a:bodyPr/>
        <a:lstStyle/>
        <a:p>
          <a:pPr latinLnBrk="1"/>
          <a:r>
            <a:rPr lang="en-US" altLang="ko-KR" dirty="0" smtClean="0"/>
            <a:t>Introduction to the plan</a:t>
          </a:r>
          <a:endParaRPr lang="ko-KR" altLang="en-US" dirty="0"/>
        </a:p>
      </dgm:t>
    </dgm:pt>
    <dgm:pt modelId="{6BB1F8FC-72EF-4CF2-9191-83BECB172072}" type="parTrans" cxnId="{1FA34DD6-80BF-41F7-B22A-B479D643A536}">
      <dgm:prSet/>
      <dgm:spPr/>
      <dgm:t>
        <a:bodyPr/>
        <a:lstStyle/>
        <a:p>
          <a:pPr latinLnBrk="1"/>
          <a:endParaRPr lang="ko-KR" altLang="en-US"/>
        </a:p>
      </dgm:t>
    </dgm:pt>
    <dgm:pt modelId="{D6F04289-DEE8-4052-A7D7-E1C0A83D1CE3}" type="sibTrans" cxnId="{1FA34DD6-80BF-41F7-B22A-B479D643A536}">
      <dgm:prSet/>
      <dgm:spPr/>
      <dgm:t>
        <a:bodyPr/>
        <a:lstStyle/>
        <a:p>
          <a:pPr latinLnBrk="1"/>
          <a:endParaRPr lang="ko-KR" altLang="en-US"/>
        </a:p>
      </dgm:t>
    </dgm:pt>
    <dgm:pt modelId="{6088CE43-15D8-4110-9B20-DDF424C471F0}">
      <dgm:prSet phldrT="[텍스트]" custT="1">
        <dgm:style>
          <a:lnRef idx="1">
            <a:schemeClr val="accent4"/>
          </a:lnRef>
          <a:fillRef idx="2">
            <a:schemeClr val="accent4"/>
          </a:fillRef>
          <a:effectRef idx="1">
            <a:schemeClr val="accent4"/>
          </a:effectRef>
          <a:fontRef idx="minor">
            <a:schemeClr val="dk1"/>
          </a:fontRef>
        </dgm:style>
      </dgm:prSet>
      <dgm:spPr/>
      <dgm:t>
        <a:bodyPr/>
        <a:lstStyle/>
        <a:p>
          <a:pPr latinLnBrk="1">
            <a:lnSpc>
              <a:spcPts val="1600"/>
            </a:lnSpc>
          </a:pPr>
          <a:r>
            <a:rPr lang="en-US" altLang="ko-KR" sz="1600" dirty="0" smtClean="0"/>
            <a:t>Its purpose, author, organization, scheduled updates</a:t>
          </a:r>
          <a:endParaRPr lang="ko-KR" altLang="en-US" sz="1600" dirty="0"/>
        </a:p>
      </dgm:t>
    </dgm:pt>
    <dgm:pt modelId="{2920B1A2-26AD-428E-B506-35D5C714E533}" type="parTrans" cxnId="{A3643D45-5A50-4494-865D-B2700EC53BDA}">
      <dgm:prSet/>
      <dgm:spPr/>
      <dgm:t>
        <a:bodyPr/>
        <a:lstStyle/>
        <a:p>
          <a:pPr latinLnBrk="1"/>
          <a:endParaRPr lang="ko-KR" altLang="en-US"/>
        </a:p>
      </dgm:t>
    </dgm:pt>
    <dgm:pt modelId="{2AE07328-4E77-4299-9652-B41342C522D7}" type="sibTrans" cxnId="{A3643D45-5A50-4494-865D-B2700EC53BDA}">
      <dgm:prSet/>
      <dgm:spPr/>
      <dgm:t>
        <a:bodyPr/>
        <a:lstStyle/>
        <a:p>
          <a:pPr latinLnBrk="1"/>
          <a:endParaRPr lang="ko-KR" altLang="en-US"/>
        </a:p>
      </dgm:t>
    </dgm:pt>
    <dgm:pt modelId="{0674F9CE-00F8-4B09-B527-BAC7A0C5E1A7}">
      <dgm:prSet phldrT="[텍스트]">
        <dgm:style>
          <a:lnRef idx="1">
            <a:schemeClr val="accent5"/>
          </a:lnRef>
          <a:fillRef idx="3">
            <a:schemeClr val="accent5"/>
          </a:fillRef>
          <a:effectRef idx="2">
            <a:schemeClr val="accent5"/>
          </a:effectRef>
          <a:fontRef idx="minor">
            <a:schemeClr val="lt1"/>
          </a:fontRef>
        </dgm:style>
      </dgm:prSet>
      <dgm:spPr/>
      <dgm:t>
        <a:bodyPr/>
        <a:lstStyle/>
        <a:p>
          <a:pPr latinLnBrk="1"/>
          <a:r>
            <a:rPr lang="en-US" altLang="ko-KR" dirty="0" smtClean="0"/>
            <a:t>Communication plan</a:t>
          </a:r>
          <a:endParaRPr lang="ko-KR" altLang="en-US" dirty="0"/>
        </a:p>
      </dgm:t>
    </dgm:pt>
    <dgm:pt modelId="{AB8E88E8-0447-4701-9461-7D2CE152759E}" type="parTrans" cxnId="{1B13D4B0-7D82-46B9-B114-EA708B708416}">
      <dgm:prSet/>
      <dgm:spPr/>
      <dgm:t>
        <a:bodyPr/>
        <a:lstStyle/>
        <a:p>
          <a:pPr latinLnBrk="1"/>
          <a:endParaRPr lang="ko-KR" altLang="en-US"/>
        </a:p>
      </dgm:t>
    </dgm:pt>
    <dgm:pt modelId="{F0C3F765-791C-4A8F-9AA8-9FD4E8EF1D9A}" type="sibTrans" cxnId="{1B13D4B0-7D82-46B9-B114-EA708B708416}">
      <dgm:prSet/>
      <dgm:spPr/>
      <dgm:t>
        <a:bodyPr/>
        <a:lstStyle/>
        <a:p>
          <a:pPr latinLnBrk="1"/>
          <a:endParaRPr lang="ko-KR" altLang="en-US"/>
        </a:p>
      </dgm:t>
    </dgm:pt>
    <dgm:pt modelId="{EED5CDBC-B80C-4067-9326-40776E2CEA63}">
      <dgm:prSet phldrT="[텍스트]">
        <dgm:style>
          <a:lnRef idx="1">
            <a:schemeClr val="accent5"/>
          </a:lnRef>
          <a:fillRef idx="3">
            <a:schemeClr val="accent5"/>
          </a:fillRef>
          <a:effectRef idx="2">
            <a:schemeClr val="accent5"/>
          </a:effectRef>
          <a:fontRef idx="minor">
            <a:schemeClr val="lt1"/>
          </a:fontRef>
        </dgm:style>
      </dgm:prSet>
      <dgm:spPr/>
      <dgm:t>
        <a:bodyPr/>
        <a:lstStyle/>
        <a:p>
          <a:pPr latinLnBrk="1"/>
          <a:r>
            <a:rPr lang="en-US" altLang="ko-KR" dirty="0" smtClean="0"/>
            <a:t>Pre-disaster actions</a:t>
          </a:r>
          <a:endParaRPr lang="ko-KR" altLang="en-US" dirty="0"/>
        </a:p>
      </dgm:t>
    </dgm:pt>
    <dgm:pt modelId="{727E29D9-CCEF-43F7-A9E6-B44B83EF8D7C}" type="parTrans" cxnId="{84B81FA8-41A2-45AF-82DE-F924088B6D0B}">
      <dgm:prSet/>
      <dgm:spPr/>
      <dgm:t>
        <a:bodyPr/>
        <a:lstStyle/>
        <a:p>
          <a:pPr latinLnBrk="1"/>
          <a:endParaRPr lang="ko-KR" altLang="en-US"/>
        </a:p>
      </dgm:t>
    </dgm:pt>
    <dgm:pt modelId="{53E8ADD1-3BF9-435A-807E-EB5DBCF0243E}" type="sibTrans" cxnId="{84B81FA8-41A2-45AF-82DE-F924088B6D0B}">
      <dgm:prSet/>
      <dgm:spPr/>
      <dgm:t>
        <a:bodyPr/>
        <a:lstStyle/>
        <a:p>
          <a:pPr latinLnBrk="1"/>
          <a:endParaRPr lang="ko-KR" altLang="en-US"/>
        </a:p>
      </dgm:t>
    </dgm:pt>
    <dgm:pt modelId="{F5E5F62B-3ACA-4E77-A24A-317F03F9453E}">
      <dgm:prSet phldrT="[텍스트]" custT="1">
        <dgm:style>
          <a:lnRef idx="1">
            <a:schemeClr val="accent4"/>
          </a:lnRef>
          <a:fillRef idx="2">
            <a:schemeClr val="accent4"/>
          </a:fillRef>
          <a:effectRef idx="1">
            <a:schemeClr val="accent4"/>
          </a:effectRef>
          <a:fontRef idx="minor">
            <a:schemeClr val="dk1"/>
          </a:fontRef>
        </dgm:style>
      </dgm:prSet>
      <dgm:spPr/>
      <dgm:t>
        <a:bodyPr/>
        <a:lstStyle/>
        <a:p>
          <a:pPr latinLnBrk="1">
            <a:lnSpc>
              <a:spcPts val="1600"/>
            </a:lnSpc>
          </a:pPr>
          <a:r>
            <a:rPr lang="en-US" altLang="ko-KR" sz="1600" dirty="0" smtClean="0"/>
            <a:t>Individuals to be contacted</a:t>
          </a:r>
          <a:endParaRPr lang="ko-KR" altLang="en-US" sz="1600" dirty="0"/>
        </a:p>
      </dgm:t>
    </dgm:pt>
    <dgm:pt modelId="{54DF91DB-5A7C-496C-98D7-A1D7DEF2A2D9}" type="parTrans" cxnId="{FC7AFACA-9BD7-4F06-B117-3DCB7F8E7CAE}">
      <dgm:prSet/>
      <dgm:spPr/>
      <dgm:t>
        <a:bodyPr/>
        <a:lstStyle/>
        <a:p>
          <a:pPr latinLnBrk="1"/>
          <a:endParaRPr lang="ko-KR" altLang="en-US"/>
        </a:p>
      </dgm:t>
    </dgm:pt>
    <dgm:pt modelId="{F64DE82B-C88E-43BE-8E0E-FF871392ECCA}" type="sibTrans" cxnId="{FC7AFACA-9BD7-4F06-B117-3DCB7F8E7CAE}">
      <dgm:prSet/>
      <dgm:spPr/>
      <dgm:t>
        <a:bodyPr/>
        <a:lstStyle/>
        <a:p>
          <a:pPr latinLnBrk="1"/>
          <a:endParaRPr lang="ko-KR" altLang="en-US"/>
        </a:p>
      </dgm:t>
    </dgm:pt>
    <dgm:pt modelId="{33359087-F318-4386-B8AB-5270F434ED50}">
      <dgm:prSet phldrT="[텍스트]">
        <dgm:style>
          <a:lnRef idx="1">
            <a:schemeClr val="accent5"/>
          </a:lnRef>
          <a:fillRef idx="3">
            <a:schemeClr val="accent5"/>
          </a:fillRef>
          <a:effectRef idx="2">
            <a:schemeClr val="accent5"/>
          </a:effectRef>
          <a:fontRef idx="minor">
            <a:schemeClr val="lt1"/>
          </a:fontRef>
        </dgm:style>
      </dgm:prSet>
      <dgm:spPr/>
      <dgm:t>
        <a:bodyPr/>
        <a:lstStyle/>
        <a:p>
          <a:pPr latinLnBrk="1"/>
          <a:r>
            <a:rPr lang="en-US" altLang="ko-KR" dirty="0" smtClean="0"/>
            <a:t>Instructions for response and recovery</a:t>
          </a:r>
          <a:endParaRPr lang="ko-KR" altLang="en-US" dirty="0"/>
        </a:p>
      </dgm:t>
    </dgm:pt>
    <dgm:pt modelId="{68F1FC96-9751-4BE6-8ABB-8632D6669ECD}" type="parTrans" cxnId="{E379C02B-0FBB-455C-AEA1-25BA02C423DC}">
      <dgm:prSet/>
      <dgm:spPr/>
      <dgm:t>
        <a:bodyPr/>
        <a:lstStyle/>
        <a:p>
          <a:pPr latinLnBrk="1"/>
          <a:endParaRPr lang="ko-KR" altLang="en-US"/>
        </a:p>
      </dgm:t>
    </dgm:pt>
    <dgm:pt modelId="{5869B6FB-FE9E-42F8-A90A-3EF4492268E1}" type="sibTrans" cxnId="{E379C02B-0FBB-455C-AEA1-25BA02C423DC}">
      <dgm:prSet/>
      <dgm:spPr/>
      <dgm:t>
        <a:bodyPr/>
        <a:lstStyle/>
        <a:p>
          <a:pPr latinLnBrk="1"/>
          <a:endParaRPr lang="ko-KR" altLang="en-US"/>
        </a:p>
      </dgm:t>
    </dgm:pt>
    <dgm:pt modelId="{5C0B36AE-761A-4EF8-9AD5-002FD0E6FAE7}">
      <dgm:prSet phldrT="[텍스트]" custT="1">
        <dgm:style>
          <a:lnRef idx="1">
            <a:schemeClr val="accent4"/>
          </a:lnRef>
          <a:fillRef idx="2">
            <a:schemeClr val="accent4"/>
          </a:fillRef>
          <a:effectRef idx="1">
            <a:schemeClr val="accent4"/>
          </a:effectRef>
          <a:fontRef idx="minor">
            <a:schemeClr val="dk1"/>
          </a:fontRef>
        </dgm:style>
      </dgm:prSet>
      <dgm:spPr/>
      <dgm:t>
        <a:bodyPr/>
        <a:lstStyle/>
        <a:p>
          <a:pPr latinLnBrk="1">
            <a:lnSpc>
              <a:spcPts val="1600"/>
            </a:lnSpc>
          </a:pPr>
          <a:r>
            <a:rPr lang="en-US" altLang="ko-KR" sz="1600" dirty="0" smtClean="0"/>
            <a:t>Step by step, what to do afterwards</a:t>
          </a:r>
          <a:endParaRPr lang="ko-KR" altLang="en-US" sz="1600" dirty="0"/>
        </a:p>
      </dgm:t>
    </dgm:pt>
    <dgm:pt modelId="{240FD37F-1ACA-4A83-89D9-5EE3537D0311}" type="parTrans" cxnId="{EF6B6A66-AC7E-448E-BD01-E0AAA6A27740}">
      <dgm:prSet/>
      <dgm:spPr/>
      <dgm:t>
        <a:bodyPr/>
        <a:lstStyle/>
        <a:p>
          <a:pPr latinLnBrk="1"/>
          <a:endParaRPr lang="ko-KR" altLang="en-US"/>
        </a:p>
      </dgm:t>
    </dgm:pt>
    <dgm:pt modelId="{02AB652E-CB38-4388-AA2B-7764C510BA98}" type="sibTrans" cxnId="{EF6B6A66-AC7E-448E-BD01-E0AAA6A27740}">
      <dgm:prSet/>
      <dgm:spPr/>
      <dgm:t>
        <a:bodyPr/>
        <a:lstStyle/>
        <a:p>
          <a:pPr latinLnBrk="1"/>
          <a:endParaRPr lang="ko-KR" altLang="en-US"/>
        </a:p>
      </dgm:t>
    </dgm:pt>
    <dgm:pt modelId="{8FED5416-508E-45E1-8ECB-706C8C1A2AA4}">
      <dgm:prSet phldrT="[텍스트]">
        <dgm:style>
          <a:lnRef idx="1">
            <a:schemeClr val="accent4"/>
          </a:lnRef>
          <a:fillRef idx="2">
            <a:schemeClr val="accent4"/>
          </a:fillRef>
          <a:effectRef idx="1">
            <a:schemeClr val="accent4"/>
          </a:effectRef>
          <a:fontRef idx="minor">
            <a:schemeClr val="dk1"/>
          </a:fontRef>
        </dgm:style>
      </dgm:prSet>
      <dgm:spPr/>
      <dgm:t>
        <a:bodyPr/>
        <a:lstStyle/>
        <a:p>
          <a:pPr latinLnBrk="1"/>
          <a:endParaRPr lang="ko-KR" altLang="en-US" dirty="0"/>
        </a:p>
      </dgm:t>
    </dgm:pt>
    <dgm:pt modelId="{B991D959-1BAC-4E59-96B3-1AF3711FF1BE}" type="parTrans" cxnId="{F2388A36-C61A-4EC2-B2DC-F940804750C9}">
      <dgm:prSet/>
      <dgm:spPr/>
      <dgm:t>
        <a:bodyPr/>
        <a:lstStyle/>
        <a:p>
          <a:pPr latinLnBrk="1"/>
          <a:endParaRPr lang="ko-KR" altLang="en-US"/>
        </a:p>
      </dgm:t>
    </dgm:pt>
    <dgm:pt modelId="{34A8A73C-C2C8-4808-BC95-D6D587FD7B75}" type="sibTrans" cxnId="{F2388A36-C61A-4EC2-B2DC-F940804750C9}">
      <dgm:prSet/>
      <dgm:spPr/>
      <dgm:t>
        <a:bodyPr/>
        <a:lstStyle/>
        <a:p>
          <a:pPr latinLnBrk="1"/>
          <a:endParaRPr lang="ko-KR" altLang="en-US"/>
        </a:p>
      </dgm:t>
    </dgm:pt>
    <dgm:pt modelId="{2D0F9D38-F937-4DED-9C1B-CF5DE9593EB7}">
      <dgm:prSet phldrT="[텍스트]">
        <dgm:style>
          <a:lnRef idx="1">
            <a:schemeClr val="accent4"/>
          </a:lnRef>
          <a:fillRef idx="2">
            <a:schemeClr val="accent4"/>
          </a:fillRef>
          <a:effectRef idx="1">
            <a:schemeClr val="accent4"/>
          </a:effectRef>
          <a:fontRef idx="minor">
            <a:schemeClr val="dk1"/>
          </a:fontRef>
        </dgm:style>
      </dgm:prSet>
      <dgm:spPr/>
      <dgm:t>
        <a:bodyPr/>
        <a:lstStyle/>
        <a:p>
          <a:pPr latinLnBrk="1"/>
          <a:endParaRPr lang="ko-KR" altLang="en-US" dirty="0"/>
        </a:p>
      </dgm:t>
    </dgm:pt>
    <dgm:pt modelId="{D1E94895-6D43-4209-905F-88B53D67B077}" type="parTrans" cxnId="{8A1882CF-05EC-41D6-927E-39227151F0A6}">
      <dgm:prSet/>
      <dgm:spPr/>
      <dgm:t>
        <a:bodyPr/>
        <a:lstStyle/>
        <a:p>
          <a:pPr latinLnBrk="1"/>
          <a:endParaRPr lang="ko-KR" altLang="en-US"/>
        </a:p>
      </dgm:t>
    </dgm:pt>
    <dgm:pt modelId="{70DCC283-C26B-4EF3-9E5C-FE3FBC4E0EE6}" type="sibTrans" cxnId="{8A1882CF-05EC-41D6-927E-39227151F0A6}">
      <dgm:prSet/>
      <dgm:spPr/>
      <dgm:t>
        <a:bodyPr/>
        <a:lstStyle/>
        <a:p>
          <a:pPr latinLnBrk="1"/>
          <a:endParaRPr lang="ko-KR" altLang="en-US"/>
        </a:p>
      </dgm:t>
    </dgm:pt>
    <dgm:pt modelId="{592E046A-8F3B-46DE-A961-8C031EB37904}" type="pres">
      <dgm:prSet presAssocID="{8BD51D30-AE01-4C67-9969-50E27FEAEB45}" presName="Name0" presStyleCnt="0">
        <dgm:presLayoutVars>
          <dgm:dir/>
          <dgm:animLvl val="lvl"/>
          <dgm:resizeHandles val="exact"/>
        </dgm:presLayoutVars>
      </dgm:prSet>
      <dgm:spPr/>
      <dgm:t>
        <a:bodyPr/>
        <a:lstStyle/>
        <a:p>
          <a:pPr latinLnBrk="1"/>
          <a:endParaRPr lang="ko-KR" altLang="en-US"/>
        </a:p>
      </dgm:t>
    </dgm:pt>
    <dgm:pt modelId="{B10144CC-99CC-4BA6-BA4A-64F11F830AB7}" type="pres">
      <dgm:prSet presAssocID="{B5675A64-7D49-43F5-B8E8-0D8B99E06686}" presName="linNode" presStyleCnt="0"/>
      <dgm:spPr/>
    </dgm:pt>
    <dgm:pt modelId="{7A0C0F0D-A2A6-4A4F-9380-D1C7973684CA}" type="pres">
      <dgm:prSet presAssocID="{B5675A64-7D49-43F5-B8E8-0D8B99E06686}" presName="parentText" presStyleLbl="node1" presStyleIdx="0" presStyleCnt="5" custScaleX="220044">
        <dgm:presLayoutVars>
          <dgm:chMax val="1"/>
          <dgm:bulletEnabled val="1"/>
        </dgm:presLayoutVars>
      </dgm:prSet>
      <dgm:spPr/>
      <dgm:t>
        <a:bodyPr/>
        <a:lstStyle/>
        <a:p>
          <a:pPr latinLnBrk="1"/>
          <a:endParaRPr lang="ko-KR" altLang="en-US"/>
        </a:p>
      </dgm:t>
    </dgm:pt>
    <dgm:pt modelId="{73FF48CD-5637-4F42-9012-8D2770A1A1DF}" type="pres">
      <dgm:prSet presAssocID="{B5675A64-7D49-43F5-B8E8-0D8B99E06686}" presName="descendantText" presStyleLbl="alignAccFollowNode1" presStyleIdx="0" presStyleCnt="5">
        <dgm:presLayoutVars>
          <dgm:bulletEnabled val="1"/>
        </dgm:presLayoutVars>
      </dgm:prSet>
      <dgm:spPr/>
      <dgm:t>
        <a:bodyPr/>
        <a:lstStyle/>
        <a:p>
          <a:pPr latinLnBrk="1"/>
          <a:endParaRPr lang="ko-KR" altLang="en-US"/>
        </a:p>
      </dgm:t>
    </dgm:pt>
    <dgm:pt modelId="{2EB41F8E-5CD4-45B9-ACE6-2CC7CCB1D046}" type="pres">
      <dgm:prSet presAssocID="{98F2F3C2-548B-4BD7-8288-C645CF6716D6}" presName="sp" presStyleCnt="0"/>
      <dgm:spPr/>
    </dgm:pt>
    <dgm:pt modelId="{00387977-79BD-4D81-AF73-4251B2D2DE5D}" type="pres">
      <dgm:prSet presAssocID="{A380256D-FCB5-45A5-A3BC-B8E2045E3ECF}" presName="linNode" presStyleCnt="0"/>
      <dgm:spPr/>
    </dgm:pt>
    <dgm:pt modelId="{7036211A-EA11-49DB-ABCB-4D5CA3128EBC}" type="pres">
      <dgm:prSet presAssocID="{A380256D-FCB5-45A5-A3BC-B8E2045E3ECF}" presName="parentText" presStyleLbl="node1" presStyleIdx="1" presStyleCnt="5" custScaleX="220044">
        <dgm:presLayoutVars>
          <dgm:chMax val="1"/>
          <dgm:bulletEnabled val="1"/>
        </dgm:presLayoutVars>
      </dgm:prSet>
      <dgm:spPr/>
      <dgm:t>
        <a:bodyPr/>
        <a:lstStyle/>
        <a:p>
          <a:pPr latinLnBrk="1"/>
          <a:endParaRPr lang="ko-KR" altLang="en-US"/>
        </a:p>
      </dgm:t>
    </dgm:pt>
    <dgm:pt modelId="{92543F18-AF14-4143-9B0A-2CE30A3C3B16}" type="pres">
      <dgm:prSet presAssocID="{A380256D-FCB5-45A5-A3BC-B8E2045E3ECF}" presName="descendantText" presStyleLbl="alignAccFollowNode1" presStyleIdx="1" presStyleCnt="5">
        <dgm:presLayoutVars>
          <dgm:bulletEnabled val="1"/>
        </dgm:presLayoutVars>
      </dgm:prSet>
      <dgm:spPr/>
      <dgm:t>
        <a:bodyPr/>
        <a:lstStyle/>
        <a:p>
          <a:pPr latinLnBrk="1"/>
          <a:endParaRPr lang="ko-KR" altLang="en-US"/>
        </a:p>
      </dgm:t>
    </dgm:pt>
    <dgm:pt modelId="{4E8B1C8D-6D8E-4F6C-B13A-8AC34E7883D8}" type="pres">
      <dgm:prSet presAssocID="{D6F04289-DEE8-4052-A7D7-E1C0A83D1CE3}" presName="sp" presStyleCnt="0"/>
      <dgm:spPr/>
    </dgm:pt>
    <dgm:pt modelId="{E65E8F51-862D-4C41-AB48-C2C43C36B295}" type="pres">
      <dgm:prSet presAssocID="{0674F9CE-00F8-4B09-B527-BAC7A0C5E1A7}" presName="linNode" presStyleCnt="0"/>
      <dgm:spPr/>
    </dgm:pt>
    <dgm:pt modelId="{418D1AE4-E35E-4C20-821E-AC40E1DA2828}" type="pres">
      <dgm:prSet presAssocID="{0674F9CE-00F8-4B09-B527-BAC7A0C5E1A7}" presName="parentText" presStyleLbl="node1" presStyleIdx="2" presStyleCnt="5" custScaleX="224429">
        <dgm:presLayoutVars>
          <dgm:chMax val="1"/>
          <dgm:bulletEnabled val="1"/>
        </dgm:presLayoutVars>
      </dgm:prSet>
      <dgm:spPr/>
      <dgm:t>
        <a:bodyPr/>
        <a:lstStyle/>
        <a:p>
          <a:pPr latinLnBrk="1"/>
          <a:endParaRPr lang="ko-KR" altLang="en-US"/>
        </a:p>
      </dgm:t>
    </dgm:pt>
    <dgm:pt modelId="{E7929595-B5F0-4A90-A742-5FD8E806B397}" type="pres">
      <dgm:prSet presAssocID="{0674F9CE-00F8-4B09-B527-BAC7A0C5E1A7}" presName="descendantText" presStyleLbl="alignAccFollowNode1" presStyleIdx="2" presStyleCnt="5">
        <dgm:presLayoutVars>
          <dgm:bulletEnabled val="1"/>
        </dgm:presLayoutVars>
      </dgm:prSet>
      <dgm:spPr/>
      <dgm:t>
        <a:bodyPr/>
        <a:lstStyle/>
        <a:p>
          <a:pPr latinLnBrk="1"/>
          <a:endParaRPr lang="ko-KR" altLang="en-US"/>
        </a:p>
      </dgm:t>
    </dgm:pt>
    <dgm:pt modelId="{BB77AAEB-EEB4-48F9-9AB6-3A6D7DFCB7E4}" type="pres">
      <dgm:prSet presAssocID="{F0C3F765-791C-4A8F-9AA8-9FD4E8EF1D9A}" presName="sp" presStyleCnt="0"/>
      <dgm:spPr/>
    </dgm:pt>
    <dgm:pt modelId="{12C4BDA4-4151-46CC-A0B0-FD01BE6BEA9A}" type="pres">
      <dgm:prSet presAssocID="{EED5CDBC-B80C-4067-9326-40776E2CEA63}" presName="linNode" presStyleCnt="0"/>
      <dgm:spPr/>
    </dgm:pt>
    <dgm:pt modelId="{0B2C93BB-FF58-4EC2-9E06-A66F752CA5BC}" type="pres">
      <dgm:prSet presAssocID="{EED5CDBC-B80C-4067-9326-40776E2CEA63}" presName="parentText" presStyleLbl="node1" presStyleIdx="3" presStyleCnt="5" custScaleX="222772">
        <dgm:presLayoutVars>
          <dgm:chMax val="1"/>
          <dgm:bulletEnabled val="1"/>
        </dgm:presLayoutVars>
      </dgm:prSet>
      <dgm:spPr/>
      <dgm:t>
        <a:bodyPr/>
        <a:lstStyle/>
        <a:p>
          <a:pPr latinLnBrk="1"/>
          <a:endParaRPr lang="ko-KR" altLang="en-US"/>
        </a:p>
      </dgm:t>
    </dgm:pt>
    <dgm:pt modelId="{B94E5DEC-D5B2-4985-B37C-4A66F20CA44D}" type="pres">
      <dgm:prSet presAssocID="{EED5CDBC-B80C-4067-9326-40776E2CEA63}" presName="descendantText" presStyleLbl="alignAccFollowNode1" presStyleIdx="3" presStyleCnt="5">
        <dgm:presLayoutVars>
          <dgm:bulletEnabled val="1"/>
        </dgm:presLayoutVars>
      </dgm:prSet>
      <dgm:spPr/>
      <dgm:t>
        <a:bodyPr/>
        <a:lstStyle/>
        <a:p>
          <a:pPr latinLnBrk="1"/>
          <a:endParaRPr lang="ko-KR" altLang="en-US"/>
        </a:p>
      </dgm:t>
    </dgm:pt>
    <dgm:pt modelId="{9D11FEA8-182F-4A61-98A1-1871D3E79345}" type="pres">
      <dgm:prSet presAssocID="{53E8ADD1-3BF9-435A-807E-EB5DBCF0243E}" presName="sp" presStyleCnt="0"/>
      <dgm:spPr/>
    </dgm:pt>
    <dgm:pt modelId="{4BA67835-AB56-4BF6-A5B3-1969669C9FEB}" type="pres">
      <dgm:prSet presAssocID="{33359087-F318-4386-B8AB-5270F434ED50}" presName="linNode" presStyleCnt="0"/>
      <dgm:spPr/>
    </dgm:pt>
    <dgm:pt modelId="{D676BD96-E7FB-4A19-9FCD-3E137B3023A8}" type="pres">
      <dgm:prSet presAssocID="{33359087-F318-4386-B8AB-5270F434ED50}" presName="parentText" presStyleLbl="node1" presStyleIdx="4" presStyleCnt="5" custScaleX="220044">
        <dgm:presLayoutVars>
          <dgm:chMax val="1"/>
          <dgm:bulletEnabled val="1"/>
        </dgm:presLayoutVars>
      </dgm:prSet>
      <dgm:spPr/>
      <dgm:t>
        <a:bodyPr/>
        <a:lstStyle/>
        <a:p>
          <a:pPr latinLnBrk="1"/>
          <a:endParaRPr lang="ko-KR" altLang="en-US"/>
        </a:p>
      </dgm:t>
    </dgm:pt>
    <dgm:pt modelId="{6872115A-C57E-4B6C-A4AB-225CB27AB7FA}" type="pres">
      <dgm:prSet presAssocID="{33359087-F318-4386-B8AB-5270F434ED50}" presName="descendantText" presStyleLbl="alignAccFollowNode1" presStyleIdx="4" presStyleCnt="5">
        <dgm:presLayoutVars>
          <dgm:bulletEnabled val="1"/>
        </dgm:presLayoutVars>
      </dgm:prSet>
      <dgm:spPr/>
      <dgm:t>
        <a:bodyPr/>
        <a:lstStyle/>
        <a:p>
          <a:pPr latinLnBrk="1"/>
          <a:endParaRPr lang="ko-KR" altLang="en-US"/>
        </a:p>
      </dgm:t>
    </dgm:pt>
  </dgm:ptLst>
  <dgm:cxnLst>
    <dgm:cxn modelId="{84B81FA8-41A2-45AF-82DE-F924088B6D0B}" srcId="{8BD51D30-AE01-4C67-9969-50E27FEAEB45}" destId="{EED5CDBC-B80C-4067-9326-40776E2CEA63}" srcOrd="3" destOrd="0" parTransId="{727E29D9-CCEF-43F7-A9E6-B44B83EF8D7C}" sibTransId="{53E8ADD1-3BF9-435A-807E-EB5DBCF0243E}"/>
    <dgm:cxn modelId="{8A1882CF-05EC-41D6-927E-39227151F0A6}" srcId="{EED5CDBC-B80C-4067-9326-40776E2CEA63}" destId="{2D0F9D38-F937-4DED-9C1B-CF5DE9593EB7}" srcOrd="0" destOrd="0" parTransId="{D1E94895-6D43-4209-905F-88B53D67B077}" sibTransId="{70DCC283-C26B-4EF3-9E5C-FE3FBC4E0EE6}"/>
    <dgm:cxn modelId="{85393927-4ACA-4601-AB7C-D877744E058A}" type="presOf" srcId="{6088CE43-15D8-4110-9B20-DDF424C471F0}" destId="{92543F18-AF14-4143-9B0A-2CE30A3C3B16}" srcOrd="0" destOrd="0" presId="urn:microsoft.com/office/officeart/2005/8/layout/vList5"/>
    <dgm:cxn modelId="{F5E80387-5B62-42AE-B0BD-E5BAEF1CE53A}" type="presOf" srcId="{B5675A64-7D49-43F5-B8E8-0D8B99E06686}" destId="{7A0C0F0D-A2A6-4A4F-9380-D1C7973684CA}" srcOrd="0" destOrd="0" presId="urn:microsoft.com/office/officeart/2005/8/layout/vList5"/>
    <dgm:cxn modelId="{EAC08B91-04A7-47C1-B3AF-4AE6E2E18159}" type="presOf" srcId="{EED5CDBC-B80C-4067-9326-40776E2CEA63}" destId="{0B2C93BB-FF58-4EC2-9E06-A66F752CA5BC}" srcOrd="0" destOrd="0" presId="urn:microsoft.com/office/officeart/2005/8/layout/vList5"/>
    <dgm:cxn modelId="{1026A988-0849-4A41-8F9A-B504D88D7C91}" type="presOf" srcId="{33359087-F318-4386-B8AB-5270F434ED50}" destId="{D676BD96-E7FB-4A19-9FCD-3E137B3023A8}" srcOrd="0" destOrd="0" presId="urn:microsoft.com/office/officeart/2005/8/layout/vList5"/>
    <dgm:cxn modelId="{D550E1B2-3976-4964-A8D5-7DE1622698B1}" srcId="{8BD51D30-AE01-4C67-9969-50E27FEAEB45}" destId="{B5675A64-7D49-43F5-B8E8-0D8B99E06686}" srcOrd="0" destOrd="0" parTransId="{B3DC8761-E4BD-4822-BB9A-4A125837B84A}" sibTransId="{98F2F3C2-548B-4BD7-8288-C645CF6716D6}"/>
    <dgm:cxn modelId="{AC061916-28B1-4051-A4E0-3380DC67FE39}" type="presOf" srcId="{0674F9CE-00F8-4B09-B527-BAC7A0C5E1A7}" destId="{418D1AE4-E35E-4C20-821E-AC40E1DA2828}" srcOrd="0" destOrd="0" presId="urn:microsoft.com/office/officeart/2005/8/layout/vList5"/>
    <dgm:cxn modelId="{1B13D4B0-7D82-46B9-B114-EA708B708416}" srcId="{8BD51D30-AE01-4C67-9969-50E27FEAEB45}" destId="{0674F9CE-00F8-4B09-B527-BAC7A0C5E1A7}" srcOrd="2" destOrd="0" parTransId="{AB8E88E8-0447-4701-9461-7D2CE152759E}" sibTransId="{F0C3F765-791C-4A8F-9AA8-9FD4E8EF1D9A}"/>
    <dgm:cxn modelId="{F58886EE-D63C-49CE-A27F-26751C586BE0}" type="presOf" srcId="{5C0B36AE-761A-4EF8-9AD5-002FD0E6FAE7}" destId="{6872115A-C57E-4B6C-A4AB-225CB27AB7FA}" srcOrd="0" destOrd="0" presId="urn:microsoft.com/office/officeart/2005/8/layout/vList5"/>
    <dgm:cxn modelId="{EF6B6A66-AC7E-448E-BD01-E0AAA6A27740}" srcId="{33359087-F318-4386-B8AB-5270F434ED50}" destId="{5C0B36AE-761A-4EF8-9AD5-002FD0E6FAE7}" srcOrd="0" destOrd="0" parTransId="{240FD37F-1ACA-4A83-89D9-5EE3537D0311}" sibTransId="{02AB652E-CB38-4388-AA2B-7764C510BA98}"/>
    <dgm:cxn modelId="{70F888B4-09E1-43AC-B8B8-2789CA9A3F98}" type="presOf" srcId="{8BD51D30-AE01-4C67-9969-50E27FEAEB45}" destId="{592E046A-8F3B-46DE-A961-8C031EB37904}" srcOrd="0" destOrd="0" presId="urn:microsoft.com/office/officeart/2005/8/layout/vList5"/>
    <dgm:cxn modelId="{E379C02B-0FBB-455C-AEA1-25BA02C423DC}" srcId="{8BD51D30-AE01-4C67-9969-50E27FEAEB45}" destId="{33359087-F318-4386-B8AB-5270F434ED50}" srcOrd="4" destOrd="0" parTransId="{68F1FC96-9751-4BE6-8ABB-8632D6669ECD}" sibTransId="{5869B6FB-FE9E-42F8-A90A-3EF4492268E1}"/>
    <dgm:cxn modelId="{4A1226FF-F34A-42E8-B09B-0BEE24F1148A}" srcId="{B5675A64-7D49-43F5-B8E8-0D8B99E06686}" destId="{5114FE4F-26F8-419B-8E82-6F8E020DDE92}" srcOrd="0" destOrd="0" parTransId="{2E3A21E5-D536-4C2E-9A52-30160869D19D}" sibTransId="{39597A7F-7F4C-4B92-8833-AA79EC6CF1B1}"/>
    <dgm:cxn modelId="{FC7AFACA-9BD7-4F06-B117-3DCB7F8E7CAE}" srcId="{B5675A64-7D49-43F5-B8E8-0D8B99E06686}" destId="{F5E5F62B-3ACA-4E77-A24A-317F03F9453E}" srcOrd="1" destOrd="0" parTransId="{54DF91DB-5A7C-496C-98D7-A1D7DEF2A2D9}" sibTransId="{F64DE82B-C88E-43BE-8E0E-FF871392ECCA}"/>
    <dgm:cxn modelId="{1FA34DD6-80BF-41F7-B22A-B479D643A536}" srcId="{8BD51D30-AE01-4C67-9969-50E27FEAEB45}" destId="{A380256D-FCB5-45A5-A3BC-B8E2045E3ECF}" srcOrd="1" destOrd="0" parTransId="{6BB1F8FC-72EF-4CF2-9191-83BECB172072}" sibTransId="{D6F04289-DEE8-4052-A7D7-E1C0A83D1CE3}"/>
    <dgm:cxn modelId="{F8012290-66A0-4583-BB1E-240B5B4A4AB2}" type="presOf" srcId="{F5E5F62B-3ACA-4E77-A24A-317F03F9453E}" destId="{73FF48CD-5637-4F42-9012-8D2770A1A1DF}" srcOrd="0" destOrd="1" presId="urn:microsoft.com/office/officeart/2005/8/layout/vList5"/>
    <dgm:cxn modelId="{928F6274-4501-4260-A045-B3292BF843F2}" type="presOf" srcId="{5114FE4F-26F8-419B-8E82-6F8E020DDE92}" destId="{73FF48CD-5637-4F42-9012-8D2770A1A1DF}" srcOrd="0" destOrd="0" presId="urn:microsoft.com/office/officeart/2005/8/layout/vList5"/>
    <dgm:cxn modelId="{A3643D45-5A50-4494-865D-B2700EC53BDA}" srcId="{A380256D-FCB5-45A5-A3BC-B8E2045E3ECF}" destId="{6088CE43-15D8-4110-9B20-DDF424C471F0}" srcOrd="0" destOrd="0" parTransId="{2920B1A2-26AD-428E-B506-35D5C714E533}" sibTransId="{2AE07328-4E77-4299-9652-B41342C522D7}"/>
    <dgm:cxn modelId="{779FEC28-619E-45A7-A529-3A79ACE75B92}" type="presOf" srcId="{2D0F9D38-F937-4DED-9C1B-CF5DE9593EB7}" destId="{B94E5DEC-D5B2-4985-B37C-4A66F20CA44D}" srcOrd="0" destOrd="0" presId="urn:microsoft.com/office/officeart/2005/8/layout/vList5"/>
    <dgm:cxn modelId="{95ABCFEB-E162-411B-A0F0-6495AC1EC3FD}" type="presOf" srcId="{A380256D-FCB5-45A5-A3BC-B8E2045E3ECF}" destId="{7036211A-EA11-49DB-ABCB-4D5CA3128EBC}" srcOrd="0" destOrd="0" presId="urn:microsoft.com/office/officeart/2005/8/layout/vList5"/>
    <dgm:cxn modelId="{9FBB532C-B313-4BC2-94F9-DD78E8C7A173}" type="presOf" srcId="{8FED5416-508E-45E1-8ECB-706C8C1A2AA4}" destId="{E7929595-B5F0-4A90-A742-5FD8E806B397}" srcOrd="0" destOrd="0" presId="urn:microsoft.com/office/officeart/2005/8/layout/vList5"/>
    <dgm:cxn modelId="{F2388A36-C61A-4EC2-B2DC-F940804750C9}" srcId="{0674F9CE-00F8-4B09-B527-BAC7A0C5E1A7}" destId="{8FED5416-508E-45E1-8ECB-706C8C1A2AA4}" srcOrd="0" destOrd="0" parTransId="{B991D959-1BAC-4E59-96B3-1AF3711FF1BE}" sibTransId="{34A8A73C-C2C8-4808-BC95-D6D587FD7B75}"/>
    <dgm:cxn modelId="{844D6C4C-3A9A-415E-B5E3-C326B574DC05}" type="presParOf" srcId="{592E046A-8F3B-46DE-A961-8C031EB37904}" destId="{B10144CC-99CC-4BA6-BA4A-64F11F830AB7}" srcOrd="0" destOrd="0" presId="urn:microsoft.com/office/officeart/2005/8/layout/vList5"/>
    <dgm:cxn modelId="{D2FCF1EB-E27D-47F0-AFFA-B926B19ED0EE}" type="presParOf" srcId="{B10144CC-99CC-4BA6-BA4A-64F11F830AB7}" destId="{7A0C0F0D-A2A6-4A4F-9380-D1C7973684CA}" srcOrd="0" destOrd="0" presId="urn:microsoft.com/office/officeart/2005/8/layout/vList5"/>
    <dgm:cxn modelId="{537A3E6C-BB2F-4D7F-B1A7-7FB184977607}" type="presParOf" srcId="{B10144CC-99CC-4BA6-BA4A-64F11F830AB7}" destId="{73FF48CD-5637-4F42-9012-8D2770A1A1DF}" srcOrd="1" destOrd="0" presId="urn:microsoft.com/office/officeart/2005/8/layout/vList5"/>
    <dgm:cxn modelId="{4416C0B7-98E7-4489-BE76-97F4A0191766}" type="presParOf" srcId="{592E046A-8F3B-46DE-A961-8C031EB37904}" destId="{2EB41F8E-5CD4-45B9-ACE6-2CC7CCB1D046}" srcOrd="1" destOrd="0" presId="urn:microsoft.com/office/officeart/2005/8/layout/vList5"/>
    <dgm:cxn modelId="{8CCDBBF4-3790-4322-85E1-0F9619562845}" type="presParOf" srcId="{592E046A-8F3B-46DE-A961-8C031EB37904}" destId="{00387977-79BD-4D81-AF73-4251B2D2DE5D}" srcOrd="2" destOrd="0" presId="urn:microsoft.com/office/officeart/2005/8/layout/vList5"/>
    <dgm:cxn modelId="{6BAA19D7-3D0B-4F71-8F71-5DAE57CEF792}" type="presParOf" srcId="{00387977-79BD-4D81-AF73-4251B2D2DE5D}" destId="{7036211A-EA11-49DB-ABCB-4D5CA3128EBC}" srcOrd="0" destOrd="0" presId="urn:microsoft.com/office/officeart/2005/8/layout/vList5"/>
    <dgm:cxn modelId="{EE64443C-9D6D-4452-AE9F-FEC07BB6F2A2}" type="presParOf" srcId="{00387977-79BD-4D81-AF73-4251B2D2DE5D}" destId="{92543F18-AF14-4143-9B0A-2CE30A3C3B16}" srcOrd="1" destOrd="0" presId="urn:microsoft.com/office/officeart/2005/8/layout/vList5"/>
    <dgm:cxn modelId="{829FFE68-A1D9-4FEC-B03E-5D8C061B64EE}" type="presParOf" srcId="{592E046A-8F3B-46DE-A961-8C031EB37904}" destId="{4E8B1C8D-6D8E-4F6C-B13A-8AC34E7883D8}" srcOrd="3" destOrd="0" presId="urn:microsoft.com/office/officeart/2005/8/layout/vList5"/>
    <dgm:cxn modelId="{49F2B0AA-E713-49F9-B448-9E3C00B6E799}" type="presParOf" srcId="{592E046A-8F3B-46DE-A961-8C031EB37904}" destId="{E65E8F51-862D-4C41-AB48-C2C43C36B295}" srcOrd="4" destOrd="0" presId="urn:microsoft.com/office/officeart/2005/8/layout/vList5"/>
    <dgm:cxn modelId="{BEDB130A-39D0-430E-A800-074E082B8BB7}" type="presParOf" srcId="{E65E8F51-862D-4C41-AB48-C2C43C36B295}" destId="{418D1AE4-E35E-4C20-821E-AC40E1DA2828}" srcOrd="0" destOrd="0" presId="urn:microsoft.com/office/officeart/2005/8/layout/vList5"/>
    <dgm:cxn modelId="{F89421A3-26A0-4E9F-BDB2-90BF6165B84A}" type="presParOf" srcId="{E65E8F51-862D-4C41-AB48-C2C43C36B295}" destId="{E7929595-B5F0-4A90-A742-5FD8E806B397}" srcOrd="1" destOrd="0" presId="urn:microsoft.com/office/officeart/2005/8/layout/vList5"/>
    <dgm:cxn modelId="{706ED677-3178-425F-A0EA-4ECDE2613778}" type="presParOf" srcId="{592E046A-8F3B-46DE-A961-8C031EB37904}" destId="{BB77AAEB-EEB4-48F9-9AB6-3A6D7DFCB7E4}" srcOrd="5" destOrd="0" presId="urn:microsoft.com/office/officeart/2005/8/layout/vList5"/>
    <dgm:cxn modelId="{DD5BDC44-A577-4CB1-842B-94C5B872F36F}" type="presParOf" srcId="{592E046A-8F3B-46DE-A961-8C031EB37904}" destId="{12C4BDA4-4151-46CC-A0B0-FD01BE6BEA9A}" srcOrd="6" destOrd="0" presId="urn:microsoft.com/office/officeart/2005/8/layout/vList5"/>
    <dgm:cxn modelId="{EF153BF6-A7D2-4AD7-A0D1-5C17304D4270}" type="presParOf" srcId="{12C4BDA4-4151-46CC-A0B0-FD01BE6BEA9A}" destId="{0B2C93BB-FF58-4EC2-9E06-A66F752CA5BC}" srcOrd="0" destOrd="0" presId="urn:microsoft.com/office/officeart/2005/8/layout/vList5"/>
    <dgm:cxn modelId="{2B265A91-315F-4100-A283-D70F7106EFF5}" type="presParOf" srcId="{12C4BDA4-4151-46CC-A0B0-FD01BE6BEA9A}" destId="{B94E5DEC-D5B2-4985-B37C-4A66F20CA44D}" srcOrd="1" destOrd="0" presId="urn:microsoft.com/office/officeart/2005/8/layout/vList5"/>
    <dgm:cxn modelId="{F6CC28DA-951A-4172-A81B-83223719D3AC}" type="presParOf" srcId="{592E046A-8F3B-46DE-A961-8C031EB37904}" destId="{9D11FEA8-182F-4A61-98A1-1871D3E79345}" srcOrd="7" destOrd="0" presId="urn:microsoft.com/office/officeart/2005/8/layout/vList5"/>
    <dgm:cxn modelId="{134596A4-94C7-4688-A520-54B09C67CA1A}" type="presParOf" srcId="{592E046A-8F3B-46DE-A961-8C031EB37904}" destId="{4BA67835-AB56-4BF6-A5B3-1969669C9FEB}" srcOrd="8" destOrd="0" presId="urn:microsoft.com/office/officeart/2005/8/layout/vList5"/>
    <dgm:cxn modelId="{5956C9AD-1C5D-4BA2-81B8-BD084F07427A}" type="presParOf" srcId="{4BA67835-AB56-4BF6-A5B3-1969669C9FEB}" destId="{D676BD96-E7FB-4A19-9FCD-3E137B3023A8}" srcOrd="0" destOrd="0" presId="urn:microsoft.com/office/officeart/2005/8/layout/vList5"/>
    <dgm:cxn modelId="{95774678-6094-4192-84B2-FE61FD9E7619}" type="presParOf" srcId="{4BA67835-AB56-4BF6-A5B3-1969669C9FEB}" destId="{6872115A-C57E-4B6C-A4AB-225CB27AB7F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81DAFE-DA12-4C39-AA93-01684F836BF8}">
      <dsp:nvSpPr>
        <dsp:cNvPr id="0" name=""/>
        <dsp:cNvSpPr/>
      </dsp:nvSpPr>
      <dsp:spPr>
        <a:xfrm>
          <a:off x="834" y="33227"/>
          <a:ext cx="7271138" cy="662698"/>
        </a:xfrm>
        <a:prstGeom prst="roundRect">
          <a:avLst>
            <a:gd name="adj" fmla="val 1000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76200" tIns="76200" rIns="76200" bIns="76200" numCol="1" spcCol="1270" anchor="ctr" anchorCtr="0">
          <a:noAutofit/>
        </a:bodyPr>
        <a:lstStyle/>
        <a:p>
          <a:pPr lvl="0" algn="ctr" defTabSz="889000" latinLnBrk="1">
            <a:lnSpc>
              <a:spcPct val="90000"/>
            </a:lnSpc>
            <a:spcBef>
              <a:spcPct val="0"/>
            </a:spcBef>
            <a:spcAft>
              <a:spcPct val="35000"/>
            </a:spcAft>
          </a:pPr>
          <a:r>
            <a:rPr lang="en-US" altLang="ko-KR" sz="2000" kern="1200" dirty="0" smtClean="0"/>
            <a:t>disasters</a:t>
          </a:r>
          <a:endParaRPr lang="ko-KR" altLang="en-US" sz="2000" kern="1200" dirty="0"/>
        </a:p>
      </dsp:txBody>
      <dsp:txXfrm>
        <a:off x="20244" y="52637"/>
        <a:ext cx="7232318" cy="623878"/>
      </dsp:txXfrm>
    </dsp:sp>
    <dsp:sp modelId="{AD33B210-B054-4B84-B244-0F1523289F66}">
      <dsp:nvSpPr>
        <dsp:cNvPr id="0" name=""/>
        <dsp:cNvSpPr/>
      </dsp:nvSpPr>
      <dsp:spPr>
        <a:xfrm>
          <a:off x="834" y="784774"/>
          <a:ext cx="2326020" cy="662698"/>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76200" tIns="76200" rIns="76200" bIns="76200" numCol="1" spcCol="1270" anchor="ctr" anchorCtr="0">
          <a:noAutofit/>
        </a:bodyPr>
        <a:lstStyle/>
        <a:p>
          <a:pPr lvl="0" algn="ctr" defTabSz="889000" latinLnBrk="1">
            <a:lnSpc>
              <a:spcPct val="90000"/>
            </a:lnSpc>
            <a:spcBef>
              <a:spcPct val="0"/>
            </a:spcBef>
            <a:spcAft>
              <a:spcPct val="35000"/>
            </a:spcAft>
          </a:pPr>
          <a:r>
            <a:rPr lang="en-US" altLang="ko-KR" sz="2000" kern="1200" dirty="0" smtClean="0"/>
            <a:t>natural</a:t>
          </a:r>
        </a:p>
      </dsp:txBody>
      <dsp:txXfrm>
        <a:off x="20244" y="804184"/>
        <a:ext cx="2287200" cy="623878"/>
      </dsp:txXfrm>
    </dsp:sp>
    <dsp:sp modelId="{DC16945E-4CD3-464C-B36B-7337B5EFB0C5}">
      <dsp:nvSpPr>
        <dsp:cNvPr id="0" name=""/>
        <dsp:cNvSpPr/>
      </dsp:nvSpPr>
      <dsp:spPr>
        <a:xfrm>
          <a:off x="834" y="1568383"/>
          <a:ext cx="2326020" cy="662698"/>
        </a:xfrm>
        <a:prstGeom prst="roundRect">
          <a:avLst>
            <a:gd name="adj" fmla="val 1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76200" tIns="76200" rIns="76200" bIns="76200" numCol="1" spcCol="1270" anchor="ctr" anchorCtr="0">
          <a:noAutofit/>
        </a:bodyPr>
        <a:lstStyle/>
        <a:p>
          <a:pPr lvl="0" algn="ctr" defTabSz="889000" latinLnBrk="1">
            <a:lnSpc>
              <a:spcPct val="90000"/>
            </a:lnSpc>
            <a:spcBef>
              <a:spcPct val="0"/>
            </a:spcBef>
            <a:spcAft>
              <a:spcPct val="35000"/>
            </a:spcAft>
          </a:pPr>
          <a:r>
            <a:rPr lang="en-US" altLang="ko-KR" sz="2000" kern="1200" dirty="0" smtClean="0"/>
            <a:t>natural</a:t>
          </a:r>
        </a:p>
      </dsp:txBody>
      <dsp:txXfrm>
        <a:off x="20244" y="1587793"/>
        <a:ext cx="2287200" cy="623878"/>
      </dsp:txXfrm>
    </dsp:sp>
    <dsp:sp modelId="{EEFA6DCB-7AD8-4B5D-AB03-E3965F6F8550}">
      <dsp:nvSpPr>
        <dsp:cNvPr id="0" name=""/>
        <dsp:cNvSpPr/>
      </dsp:nvSpPr>
      <dsp:spPr>
        <a:xfrm>
          <a:off x="2522240" y="784774"/>
          <a:ext cx="4749733" cy="662698"/>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76200" tIns="76200" rIns="76200" bIns="76200" numCol="1" spcCol="1270" anchor="ctr" anchorCtr="0">
          <a:noAutofit/>
        </a:bodyPr>
        <a:lstStyle/>
        <a:p>
          <a:pPr lvl="0" algn="ctr" defTabSz="889000" latinLnBrk="1">
            <a:lnSpc>
              <a:spcPct val="90000"/>
            </a:lnSpc>
            <a:spcBef>
              <a:spcPct val="0"/>
            </a:spcBef>
            <a:spcAft>
              <a:spcPct val="35000"/>
            </a:spcAft>
          </a:pPr>
          <a:r>
            <a:rPr lang="en-US" altLang="ko-KR" sz="2000" kern="1200" dirty="0" smtClean="0"/>
            <a:t>anthropogenic, man-made</a:t>
          </a:r>
          <a:endParaRPr lang="ko-KR" altLang="en-US" sz="2000" kern="1200" dirty="0"/>
        </a:p>
      </dsp:txBody>
      <dsp:txXfrm>
        <a:off x="2541650" y="804184"/>
        <a:ext cx="4710913" cy="623878"/>
      </dsp:txXfrm>
    </dsp:sp>
    <dsp:sp modelId="{9F3E0F38-1482-4AC0-B5CC-0F48231056C5}">
      <dsp:nvSpPr>
        <dsp:cNvPr id="0" name=""/>
        <dsp:cNvSpPr/>
      </dsp:nvSpPr>
      <dsp:spPr>
        <a:xfrm>
          <a:off x="2522240" y="1568383"/>
          <a:ext cx="2326020" cy="662698"/>
        </a:xfrm>
        <a:prstGeom prst="roundRect">
          <a:avLst>
            <a:gd name="adj" fmla="val 1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76200" tIns="76200" rIns="76200" bIns="76200" numCol="1" spcCol="1270" anchor="ctr" anchorCtr="0">
          <a:noAutofit/>
        </a:bodyPr>
        <a:lstStyle/>
        <a:p>
          <a:pPr lvl="0" algn="ctr" defTabSz="889000" latinLnBrk="1">
            <a:lnSpc>
              <a:spcPct val="90000"/>
            </a:lnSpc>
            <a:spcBef>
              <a:spcPct val="0"/>
            </a:spcBef>
            <a:spcAft>
              <a:spcPct val="35000"/>
            </a:spcAft>
          </a:pPr>
          <a:r>
            <a:rPr lang="en-US" altLang="ko-KR" sz="2000" kern="1200" dirty="0" smtClean="0"/>
            <a:t>non-intentional</a:t>
          </a:r>
          <a:endParaRPr lang="ko-KR" altLang="en-US" sz="2000" kern="1200" dirty="0"/>
        </a:p>
      </dsp:txBody>
      <dsp:txXfrm>
        <a:off x="2541650" y="1587793"/>
        <a:ext cx="2287200" cy="623878"/>
      </dsp:txXfrm>
    </dsp:sp>
    <dsp:sp modelId="{BB35EFDE-C43B-450F-8FE3-A11B4CB4C120}">
      <dsp:nvSpPr>
        <dsp:cNvPr id="0" name=""/>
        <dsp:cNvSpPr/>
      </dsp:nvSpPr>
      <dsp:spPr>
        <a:xfrm>
          <a:off x="4945953" y="1568383"/>
          <a:ext cx="2326020" cy="662698"/>
        </a:xfrm>
        <a:prstGeom prst="roundRect">
          <a:avLst>
            <a:gd name="adj" fmla="val 1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76200" tIns="76200" rIns="76200" bIns="76200" numCol="1" spcCol="1270" anchor="ctr" anchorCtr="0">
          <a:noAutofit/>
        </a:bodyPr>
        <a:lstStyle/>
        <a:p>
          <a:pPr lvl="0" algn="ctr" defTabSz="889000" latinLnBrk="1">
            <a:lnSpc>
              <a:spcPct val="90000"/>
            </a:lnSpc>
            <a:spcBef>
              <a:spcPct val="0"/>
            </a:spcBef>
            <a:spcAft>
              <a:spcPct val="35000"/>
            </a:spcAft>
          </a:pPr>
          <a:r>
            <a:rPr lang="en-US" altLang="ko-KR" sz="2000" kern="1200" dirty="0" smtClean="0"/>
            <a:t>intentional</a:t>
          </a:r>
          <a:endParaRPr lang="ko-KR" altLang="en-US" sz="2000" kern="1200" dirty="0"/>
        </a:p>
      </dsp:txBody>
      <dsp:txXfrm>
        <a:off x="4965363" y="1587793"/>
        <a:ext cx="2287200" cy="6238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FF48CD-5637-4F42-9012-8D2770A1A1DF}">
      <dsp:nvSpPr>
        <dsp:cNvPr id="0" name=""/>
        <dsp:cNvSpPr/>
      </dsp:nvSpPr>
      <dsp:spPr>
        <a:xfrm rot="5400000">
          <a:off x="5563961" y="-1276838"/>
          <a:ext cx="669564" cy="3394462"/>
        </a:xfrm>
        <a:prstGeom prst="round2Same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extrusionH="12700"/>
      </dsp:spPr>
      <dsp:style>
        <a:lnRef idx="1">
          <a:schemeClr val="accent4"/>
        </a:lnRef>
        <a:fillRef idx="2">
          <a:schemeClr val="accent4"/>
        </a:fillRef>
        <a:effectRef idx="1">
          <a:schemeClr val="accent4"/>
        </a:effectRef>
        <a:fontRef idx="minor">
          <a:schemeClr val="dk1"/>
        </a:fontRef>
      </dsp:style>
      <dsp:txBody>
        <a:bodyPr spcFirstLastPara="0" vert="horz" wrap="square" lIns="95250" tIns="47625" rIns="95250" bIns="47625" numCol="1" spcCol="1270" anchor="ctr" anchorCtr="0">
          <a:noAutofit/>
        </a:bodyPr>
        <a:lstStyle/>
        <a:p>
          <a:pPr marL="171450" lvl="1" indent="-171450" algn="l" defTabSz="711200" latinLnBrk="1">
            <a:lnSpc>
              <a:spcPts val="1600"/>
            </a:lnSpc>
            <a:spcBef>
              <a:spcPct val="0"/>
            </a:spcBef>
            <a:spcAft>
              <a:spcPct val="15000"/>
            </a:spcAft>
            <a:buChar char="••"/>
          </a:pPr>
          <a:r>
            <a:rPr lang="en-US" altLang="ko-KR" sz="1600" kern="1200" dirty="0" smtClean="0"/>
            <a:t>Immediate steps to be taken </a:t>
          </a:r>
          <a:endParaRPr lang="ko-KR" altLang="en-US" sz="1600" kern="1200" dirty="0"/>
        </a:p>
        <a:p>
          <a:pPr marL="171450" lvl="1" indent="-171450" algn="l" defTabSz="711200" latinLnBrk="1">
            <a:lnSpc>
              <a:spcPts val="1600"/>
            </a:lnSpc>
            <a:spcBef>
              <a:spcPct val="0"/>
            </a:spcBef>
            <a:spcAft>
              <a:spcPct val="15000"/>
            </a:spcAft>
            <a:buChar char="••"/>
          </a:pPr>
          <a:r>
            <a:rPr lang="en-US" altLang="ko-KR" sz="1600" kern="1200" dirty="0" smtClean="0"/>
            <a:t>Individuals to be contacted</a:t>
          </a:r>
          <a:endParaRPr lang="ko-KR" altLang="en-US" sz="1600" kern="1200" dirty="0"/>
        </a:p>
      </dsp:txBody>
      <dsp:txXfrm rot="-5400000">
        <a:off x="4201513" y="118295"/>
        <a:ext cx="3361777" cy="604194"/>
      </dsp:txXfrm>
    </dsp:sp>
    <dsp:sp modelId="{7A0C0F0D-A2A6-4A4F-9380-D1C7973684CA}">
      <dsp:nvSpPr>
        <dsp:cNvPr id="0" name=""/>
        <dsp:cNvSpPr/>
      </dsp:nvSpPr>
      <dsp:spPr>
        <a:xfrm>
          <a:off x="25" y="1914"/>
          <a:ext cx="4201487" cy="836956"/>
        </a:xfrm>
        <a:prstGeom prst="roundRect">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a:scene3d>
          <a:camera prst="orthographicFront"/>
          <a:lightRig rig="flat" dir="t"/>
        </a:scene3d>
        <a:sp3d/>
      </dsp:spPr>
      <dsp:style>
        <a:lnRef idx="1">
          <a:schemeClr val="accent5"/>
        </a:lnRef>
        <a:fillRef idx="3">
          <a:schemeClr val="accent5"/>
        </a:fillRef>
        <a:effectRef idx="2">
          <a:schemeClr val="accent5"/>
        </a:effectRef>
        <a:fontRef idx="minor">
          <a:schemeClr val="lt1"/>
        </a:fontRef>
      </dsp:style>
      <dsp:txBody>
        <a:bodyPr spcFirstLastPara="0" vert="horz" wrap="square" lIns="64770" tIns="32385" rIns="64770" bIns="32385" numCol="1" spcCol="1270" anchor="ctr" anchorCtr="0">
          <a:noAutofit/>
        </a:bodyPr>
        <a:lstStyle/>
        <a:p>
          <a:pPr lvl="0" algn="ctr" defTabSz="755650" latinLnBrk="1">
            <a:lnSpc>
              <a:spcPct val="90000"/>
            </a:lnSpc>
            <a:spcBef>
              <a:spcPct val="0"/>
            </a:spcBef>
            <a:spcAft>
              <a:spcPct val="35000"/>
            </a:spcAft>
          </a:pPr>
          <a:r>
            <a:rPr lang="en-US" altLang="ko-KR" sz="1700" kern="1200" dirty="0" smtClean="0"/>
            <a:t>Emergency information sheet</a:t>
          </a:r>
          <a:endParaRPr lang="ko-KR" altLang="en-US" sz="1700" kern="1200" dirty="0"/>
        </a:p>
      </dsp:txBody>
      <dsp:txXfrm>
        <a:off x="40882" y="42771"/>
        <a:ext cx="4119773" cy="755242"/>
      </dsp:txXfrm>
    </dsp:sp>
    <dsp:sp modelId="{92543F18-AF14-4143-9B0A-2CE30A3C3B16}">
      <dsp:nvSpPr>
        <dsp:cNvPr id="0" name=""/>
        <dsp:cNvSpPr/>
      </dsp:nvSpPr>
      <dsp:spPr>
        <a:xfrm rot="5400000">
          <a:off x="5563961" y="-398035"/>
          <a:ext cx="669564" cy="3394462"/>
        </a:xfrm>
        <a:prstGeom prst="round2Same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extrusionH="12700"/>
      </dsp:spPr>
      <dsp:style>
        <a:lnRef idx="1">
          <a:schemeClr val="accent4"/>
        </a:lnRef>
        <a:fillRef idx="2">
          <a:schemeClr val="accent4"/>
        </a:fillRef>
        <a:effectRef idx="1">
          <a:schemeClr val="accent4"/>
        </a:effectRef>
        <a:fontRef idx="minor">
          <a:schemeClr val="dk1"/>
        </a:fontRef>
      </dsp:style>
      <dsp:txBody>
        <a:bodyPr spcFirstLastPara="0" vert="horz" wrap="square" lIns="95250" tIns="47625" rIns="95250" bIns="47625" numCol="1" spcCol="1270" anchor="ctr" anchorCtr="0">
          <a:noAutofit/>
        </a:bodyPr>
        <a:lstStyle/>
        <a:p>
          <a:pPr marL="171450" lvl="1" indent="-171450" algn="l" defTabSz="711200" latinLnBrk="1">
            <a:lnSpc>
              <a:spcPts val="1600"/>
            </a:lnSpc>
            <a:spcBef>
              <a:spcPct val="0"/>
            </a:spcBef>
            <a:spcAft>
              <a:spcPct val="15000"/>
            </a:spcAft>
            <a:buChar char="••"/>
          </a:pPr>
          <a:r>
            <a:rPr lang="en-US" altLang="ko-KR" sz="1600" kern="1200" dirty="0" smtClean="0"/>
            <a:t>Its purpose, author, organization, scheduled updates</a:t>
          </a:r>
          <a:endParaRPr lang="ko-KR" altLang="en-US" sz="1600" kern="1200" dirty="0"/>
        </a:p>
      </dsp:txBody>
      <dsp:txXfrm rot="-5400000">
        <a:off x="4201513" y="997098"/>
        <a:ext cx="3361777" cy="604194"/>
      </dsp:txXfrm>
    </dsp:sp>
    <dsp:sp modelId="{7036211A-EA11-49DB-ABCB-4D5CA3128EBC}">
      <dsp:nvSpPr>
        <dsp:cNvPr id="0" name=""/>
        <dsp:cNvSpPr/>
      </dsp:nvSpPr>
      <dsp:spPr>
        <a:xfrm>
          <a:off x="25" y="880718"/>
          <a:ext cx="4201487" cy="836956"/>
        </a:xfrm>
        <a:prstGeom prst="roundRect">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a:scene3d>
          <a:camera prst="orthographicFront"/>
          <a:lightRig rig="flat" dir="t"/>
        </a:scene3d>
        <a:sp3d/>
      </dsp:spPr>
      <dsp:style>
        <a:lnRef idx="1">
          <a:schemeClr val="accent5"/>
        </a:lnRef>
        <a:fillRef idx="3">
          <a:schemeClr val="accent5"/>
        </a:fillRef>
        <a:effectRef idx="2">
          <a:schemeClr val="accent5"/>
        </a:effectRef>
        <a:fontRef idx="minor">
          <a:schemeClr val="lt1"/>
        </a:fontRef>
      </dsp:style>
      <dsp:txBody>
        <a:bodyPr spcFirstLastPara="0" vert="horz" wrap="square" lIns="64770" tIns="32385" rIns="64770" bIns="32385" numCol="1" spcCol="1270" anchor="ctr" anchorCtr="0">
          <a:noAutofit/>
        </a:bodyPr>
        <a:lstStyle/>
        <a:p>
          <a:pPr lvl="0" algn="ctr" defTabSz="755650" latinLnBrk="1">
            <a:lnSpc>
              <a:spcPct val="90000"/>
            </a:lnSpc>
            <a:spcBef>
              <a:spcPct val="0"/>
            </a:spcBef>
            <a:spcAft>
              <a:spcPct val="35000"/>
            </a:spcAft>
          </a:pPr>
          <a:r>
            <a:rPr lang="en-US" altLang="ko-KR" sz="1700" kern="1200" dirty="0" smtClean="0"/>
            <a:t>Introduction to the plan</a:t>
          </a:r>
          <a:endParaRPr lang="ko-KR" altLang="en-US" sz="1700" kern="1200" dirty="0"/>
        </a:p>
      </dsp:txBody>
      <dsp:txXfrm>
        <a:off x="40882" y="921575"/>
        <a:ext cx="4119773" cy="755242"/>
      </dsp:txXfrm>
    </dsp:sp>
    <dsp:sp modelId="{E7929595-B5F0-4A90-A742-5FD8E806B397}">
      <dsp:nvSpPr>
        <dsp:cNvPr id="0" name=""/>
        <dsp:cNvSpPr/>
      </dsp:nvSpPr>
      <dsp:spPr>
        <a:xfrm rot="5400000">
          <a:off x="5580751" y="499758"/>
          <a:ext cx="669564" cy="3356482"/>
        </a:xfrm>
        <a:prstGeom prst="round2Same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extrusionH="12700"/>
      </dsp:spPr>
      <dsp:style>
        <a:lnRef idx="1">
          <a:schemeClr val="accent4"/>
        </a:lnRef>
        <a:fillRef idx="2">
          <a:schemeClr val="accent4"/>
        </a:fillRef>
        <a:effectRef idx="1">
          <a:schemeClr val="accent4"/>
        </a:effectRef>
        <a:fontRef idx="minor">
          <a:schemeClr val="dk1"/>
        </a:fontRef>
      </dsp:style>
      <dsp:txBody>
        <a:bodyPr spcFirstLastPara="0" vert="horz" wrap="square" lIns="95250" tIns="47625" rIns="95250" bIns="47625" numCol="1" spcCol="1270" anchor="ctr" anchorCtr="0">
          <a:noAutofit/>
        </a:bodyPr>
        <a:lstStyle/>
        <a:p>
          <a:pPr marL="228600" lvl="1" indent="-228600" algn="l" defTabSz="1111250" latinLnBrk="1">
            <a:lnSpc>
              <a:spcPct val="90000"/>
            </a:lnSpc>
            <a:spcBef>
              <a:spcPct val="0"/>
            </a:spcBef>
            <a:spcAft>
              <a:spcPct val="15000"/>
            </a:spcAft>
            <a:buChar char="••"/>
          </a:pPr>
          <a:endParaRPr lang="ko-KR" altLang="en-US" sz="2500" kern="1200" dirty="0"/>
        </a:p>
      </dsp:txBody>
      <dsp:txXfrm rot="-5400000">
        <a:off x="4237293" y="1875902"/>
        <a:ext cx="3323797" cy="604194"/>
      </dsp:txXfrm>
    </dsp:sp>
    <dsp:sp modelId="{418D1AE4-E35E-4C20-821E-AC40E1DA2828}">
      <dsp:nvSpPr>
        <dsp:cNvPr id="0" name=""/>
        <dsp:cNvSpPr/>
      </dsp:nvSpPr>
      <dsp:spPr>
        <a:xfrm>
          <a:off x="25" y="1759521"/>
          <a:ext cx="4237267" cy="836956"/>
        </a:xfrm>
        <a:prstGeom prst="roundRect">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a:scene3d>
          <a:camera prst="orthographicFront"/>
          <a:lightRig rig="flat" dir="t"/>
        </a:scene3d>
        <a:sp3d/>
      </dsp:spPr>
      <dsp:style>
        <a:lnRef idx="1">
          <a:schemeClr val="accent5"/>
        </a:lnRef>
        <a:fillRef idx="3">
          <a:schemeClr val="accent5"/>
        </a:fillRef>
        <a:effectRef idx="2">
          <a:schemeClr val="accent5"/>
        </a:effectRef>
        <a:fontRef idx="minor">
          <a:schemeClr val="lt1"/>
        </a:fontRef>
      </dsp:style>
      <dsp:txBody>
        <a:bodyPr spcFirstLastPara="0" vert="horz" wrap="square" lIns="64770" tIns="32385" rIns="64770" bIns="32385" numCol="1" spcCol="1270" anchor="ctr" anchorCtr="0">
          <a:noAutofit/>
        </a:bodyPr>
        <a:lstStyle/>
        <a:p>
          <a:pPr lvl="0" algn="ctr" defTabSz="755650" latinLnBrk="1">
            <a:lnSpc>
              <a:spcPct val="90000"/>
            </a:lnSpc>
            <a:spcBef>
              <a:spcPct val="0"/>
            </a:spcBef>
            <a:spcAft>
              <a:spcPct val="35000"/>
            </a:spcAft>
          </a:pPr>
          <a:r>
            <a:rPr lang="en-US" altLang="ko-KR" sz="1700" kern="1200" dirty="0" smtClean="0"/>
            <a:t>Communication plan</a:t>
          </a:r>
          <a:endParaRPr lang="ko-KR" altLang="en-US" sz="1700" kern="1200" dirty="0"/>
        </a:p>
      </dsp:txBody>
      <dsp:txXfrm>
        <a:off x="40882" y="1800378"/>
        <a:ext cx="4155553" cy="755242"/>
      </dsp:txXfrm>
    </dsp:sp>
    <dsp:sp modelId="{B94E5DEC-D5B2-4985-B37C-4A66F20CA44D}">
      <dsp:nvSpPr>
        <dsp:cNvPr id="0" name=""/>
        <dsp:cNvSpPr/>
      </dsp:nvSpPr>
      <dsp:spPr>
        <a:xfrm rot="5400000">
          <a:off x="5574435" y="1371441"/>
          <a:ext cx="669564" cy="3370725"/>
        </a:xfrm>
        <a:prstGeom prst="round2Same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extrusionH="12700"/>
      </dsp:spPr>
      <dsp:style>
        <a:lnRef idx="1">
          <a:schemeClr val="accent4"/>
        </a:lnRef>
        <a:fillRef idx="2">
          <a:schemeClr val="accent4"/>
        </a:fillRef>
        <a:effectRef idx="1">
          <a:schemeClr val="accent4"/>
        </a:effectRef>
        <a:fontRef idx="minor">
          <a:schemeClr val="dk1"/>
        </a:fontRef>
      </dsp:style>
      <dsp:txBody>
        <a:bodyPr spcFirstLastPara="0" vert="horz" wrap="square" lIns="95250" tIns="47625" rIns="95250" bIns="47625" numCol="1" spcCol="1270" anchor="ctr" anchorCtr="0">
          <a:noAutofit/>
        </a:bodyPr>
        <a:lstStyle/>
        <a:p>
          <a:pPr marL="228600" lvl="1" indent="-228600" algn="l" defTabSz="1111250" latinLnBrk="1">
            <a:lnSpc>
              <a:spcPct val="90000"/>
            </a:lnSpc>
            <a:spcBef>
              <a:spcPct val="0"/>
            </a:spcBef>
            <a:spcAft>
              <a:spcPct val="15000"/>
            </a:spcAft>
            <a:buChar char="••"/>
          </a:pPr>
          <a:endParaRPr lang="ko-KR" altLang="en-US" sz="2500" kern="1200" dirty="0"/>
        </a:p>
      </dsp:txBody>
      <dsp:txXfrm rot="-5400000">
        <a:off x="4223855" y="2754707"/>
        <a:ext cx="3338040" cy="604194"/>
      </dsp:txXfrm>
    </dsp:sp>
    <dsp:sp modelId="{0B2C93BB-FF58-4EC2-9E06-A66F752CA5BC}">
      <dsp:nvSpPr>
        <dsp:cNvPr id="0" name=""/>
        <dsp:cNvSpPr/>
      </dsp:nvSpPr>
      <dsp:spPr>
        <a:xfrm>
          <a:off x="25" y="2638325"/>
          <a:ext cx="4223830" cy="836956"/>
        </a:xfrm>
        <a:prstGeom prst="roundRect">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a:scene3d>
          <a:camera prst="orthographicFront"/>
          <a:lightRig rig="flat" dir="t"/>
        </a:scene3d>
        <a:sp3d/>
      </dsp:spPr>
      <dsp:style>
        <a:lnRef idx="1">
          <a:schemeClr val="accent5"/>
        </a:lnRef>
        <a:fillRef idx="3">
          <a:schemeClr val="accent5"/>
        </a:fillRef>
        <a:effectRef idx="2">
          <a:schemeClr val="accent5"/>
        </a:effectRef>
        <a:fontRef idx="minor">
          <a:schemeClr val="lt1"/>
        </a:fontRef>
      </dsp:style>
      <dsp:txBody>
        <a:bodyPr spcFirstLastPara="0" vert="horz" wrap="square" lIns="64770" tIns="32385" rIns="64770" bIns="32385" numCol="1" spcCol="1270" anchor="ctr" anchorCtr="0">
          <a:noAutofit/>
        </a:bodyPr>
        <a:lstStyle/>
        <a:p>
          <a:pPr lvl="0" algn="ctr" defTabSz="755650" latinLnBrk="1">
            <a:lnSpc>
              <a:spcPct val="90000"/>
            </a:lnSpc>
            <a:spcBef>
              <a:spcPct val="0"/>
            </a:spcBef>
            <a:spcAft>
              <a:spcPct val="35000"/>
            </a:spcAft>
          </a:pPr>
          <a:r>
            <a:rPr lang="en-US" altLang="ko-KR" sz="1700" kern="1200" dirty="0" smtClean="0"/>
            <a:t>Pre-disaster actions</a:t>
          </a:r>
          <a:endParaRPr lang="ko-KR" altLang="en-US" sz="1700" kern="1200" dirty="0"/>
        </a:p>
      </dsp:txBody>
      <dsp:txXfrm>
        <a:off x="40882" y="2679182"/>
        <a:ext cx="4142116" cy="755242"/>
      </dsp:txXfrm>
    </dsp:sp>
    <dsp:sp modelId="{6872115A-C57E-4B6C-A4AB-225CB27AB7FA}">
      <dsp:nvSpPr>
        <dsp:cNvPr id="0" name=""/>
        <dsp:cNvSpPr/>
      </dsp:nvSpPr>
      <dsp:spPr>
        <a:xfrm rot="5400000">
          <a:off x="5563961" y="2238376"/>
          <a:ext cx="669564" cy="3394462"/>
        </a:xfrm>
        <a:prstGeom prst="round2Same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extrusionH="12700"/>
      </dsp:spPr>
      <dsp:style>
        <a:lnRef idx="1">
          <a:schemeClr val="accent4"/>
        </a:lnRef>
        <a:fillRef idx="2">
          <a:schemeClr val="accent4"/>
        </a:fillRef>
        <a:effectRef idx="1">
          <a:schemeClr val="accent4"/>
        </a:effectRef>
        <a:fontRef idx="minor">
          <a:schemeClr val="dk1"/>
        </a:fontRef>
      </dsp:style>
      <dsp:txBody>
        <a:bodyPr spcFirstLastPara="0" vert="horz" wrap="square" lIns="95250" tIns="47625" rIns="95250" bIns="47625" numCol="1" spcCol="1270" anchor="ctr" anchorCtr="0">
          <a:noAutofit/>
        </a:bodyPr>
        <a:lstStyle/>
        <a:p>
          <a:pPr marL="171450" lvl="1" indent="-171450" algn="l" defTabSz="711200" latinLnBrk="1">
            <a:lnSpc>
              <a:spcPts val="1600"/>
            </a:lnSpc>
            <a:spcBef>
              <a:spcPct val="0"/>
            </a:spcBef>
            <a:spcAft>
              <a:spcPct val="15000"/>
            </a:spcAft>
            <a:buChar char="••"/>
          </a:pPr>
          <a:r>
            <a:rPr lang="en-US" altLang="ko-KR" sz="1600" kern="1200" dirty="0" smtClean="0"/>
            <a:t>Step by step, what to do afterwards</a:t>
          </a:r>
          <a:endParaRPr lang="ko-KR" altLang="en-US" sz="1600" kern="1200" dirty="0"/>
        </a:p>
      </dsp:txBody>
      <dsp:txXfrm rot="-5400000">
        <a:off x="4201513" y="3633510"/>
        <a:ext cx="3361777" cy="604194"/>
      </dsp:txXfrm>
    </dsp:sp>
    <dsp:sp modelId="{D676BD96-E7FB-4A19-9FCD-3E137B3023A8}">
      <dsp:nvSpPr>
        <dsp:cNvPr id="0" name=""/>
        <dsp:cNvSpPr/>
      </dsp:nvSpPr>
      <dsp:spPr>
        <a:xfrm>
          <a:off x="25" y="3517129"/>
          <a:ext cx="4201487" cy="836956"/>
        </a:xfrm>
        <a:prstGeom prst="roundRect">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a:scene3d>
          <a:camera prst="orthographicFront"/>
          <a:lightRig rig="flat" dir="t"/>
        </a:scene3d>
        <a:sp3d/>
      </dsp:spPr>
      <dsp:style>
        <a:lnRef idx="1">
          <a:schemeClr val="accent5"/>
        </a:lnRef>
        <a:fillRef idx="3">
          <a:schemeClr val="accent5"/>
        </a:fillRef>
        <a:effectRef idx="2">
          <a:schemeClr val="accent5"/>
        </a:effectRef>
        <a:fontRef idx="minor">
          <a:schemeClr val="lt1"/>
        </a:fontRef>
      </dsp:style>
      <dsp:txBody>
        <a:bodyPr spcFirstLastPara="0" vert="horz" wrap="square" lIns="64770" tIns="32385" rIns="64770" bIns="32385" numCol="1" spcCol="1270" anchor="ctr" anchorCtr="0">
          <a:noAutofit/>
        </a:bodyPr>
        <a:lstStyle/>
        <a:p>
          <a:pPr lvl="0" algn="ctr" defTabSz="755650" latinLnBrk="1">
            <a:lnSpc>
              <a:spcPct val="90000"/>
            </a:lnSpc>
            <a:spcBef>
              <a:spcPct val="0"/>
            </a:spcBef>
            <a:spcAft>
              <a:spcPct val="35000"/>
            </a:spcAft>
          </a:pPr>
          <a:r>
            <a:rPr lang="en-US" altLang="ko-KR" sz="1700" kern="1200" dirty="0" smtClean="0"/>
            <a:t>Instructions for response and recovery</a:t>
          </a:r>
          <a:endParaRPr lang="ko-KR" altLang="en-US" sz="1700" kern="1200" dirty="0"/>
        </a:p>
      </dsp:txBody>
      <dsp:txXfrm>
        <a:off x="40882" y="3557986"/>
        <a:ext cx="4119773" cy="75524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3076364" cy="511730"/>
          </a:xfrm>
          <a:prstGeom prst="rect">
            <a:avLst/>
          </a:prstGeom>
        </p:spPr>
        <p:txBody>
          <a:bodyPr vert="horz" lIns="95404" tIns="47702" rIns="95404" bIns="47702" rtlCol="0"/>
          <a:lstStyle>
            <a:lvl1pPr algn="l">
              <a:defRPr sz="1300"/>
            </a:lvl1pPr>
          </a:lstStyle>
          <a:p>
            <a:endParaRPr lang="ko-KR" altLang="en-US" dirty="0"/>
          </a:p>
        </p:txBody>
      </p:sp>
      <p:sp>
        <p:nvSpPr>
          <p:cNvPr id="3" name="날짜 개체 틀 2"/>
          <p:cNvSpPr>
            <a:spLocks noGrp="1"/>
          </p:cNvSpPr>
          <p:nvPr>
            <p:ph type="dt" idx="1"/>
          </p:nvPr>
        </p:nvSpPr>
        <p:spPr>
          <a:xfrm>
            <a:off x="4021297" y="0"/>
            <a:ext cx="3076364" cy="511730"/>
          </a:xfrm>
          <a:prstGeom prst="rect">
            <a:avLst/>
          </a:prstGeom>
        </p:spPr>
        <p:txBody>
          <a:bodyPr vert="horz" lIns="95404" tIns="47702" rIns="95404" bIns="47702" rtlCol="0"/>
          <a:lstStyle>
            <a:lvl1pPr algn="r">
              <a:defRPr sz="1300"/>
            </a:lvl1pPr>
          </a:lstStyle>
          <a:p>
            <a:fld id="{EA115378-F340-4285-8F0A-08D328649950}" type="datetimeFigureOut">
              <a:rPr lang="ko-KR" altLang="en-US" smtClean="0"/>
              <a:pPr/>
              <a:t>2019-07-02</a:t>
            </a:fld>
            <a:endParaRPr lang="ko-KR" altLang="en-US" dirty="0"/>
          </a:p>
        </p:txBody>
      </p:sp>
      <p:sp>
        <p:nvSpPr>
          <p:cNvPr id="4" name="슬라이드 이미지 개체 틀 3"/>
          <p:cNvSpPr>
            <a:spLocks noGrp="1" noRot="1" noChangeAspect="1"/>
          </p:cNvSpPr>
          <p:nvPr>
            <p:ph type="sldImg" idx="2"/>
          </p:nvPr>
        </p:nvSpPr>
        <p:spPr>
          <a:xfrm>
            <a:off x="989013" y="766763"/>
            <a:ext cx="5121275" cy="3840162"/>
          </a:xfrm>
          <a:prstGeom prst="rect">
            <a:avLst/>
          </a:prstGeom>
          <a:noFill/>
          <a:ln w="12700">
            <a:solidFill>
              <a:prstClr val="black"/>
            </a:solidFill>
          </a:ln>
        </p:spPr>
        <p:txBody>
          <a:bodyPr vert="horz" lIns="95404" tIns="47702" rIns="95404" bIns="47702" rtlCol="0" anchor="ctr"/>
          <a:lstStyle/>
          <a:p>
            <a:endParaRPr lang="ko-KR" altLang="en-US" dirty="0"/>
          </a:p>
        </p:txBody>
      </p:sp>
      <p:sp>
        <p:nvSpPr>
          <p:cNvPr id="5" name="슬라이드 노트 개체 틀 4"/>
          <p:cNvSpPr>
            <a:spLocks noGrp="1"/>
          </p:cNvSpPr>
          <p:nvPr>
            <p:ph type="body" sz="quarter" idx="3"/>
          </p:nvPr>
        </p:nvSpPr>
        <p:spPr>
          <a:xfrm>
            <a:off x="709931" y="4861442"/>
            <a:ext cx="5679440" cy="4605576"/>
          </a:xfrm>
          <a:prstGeom prst="rect">
            <a:avLst/>
          </a:prstGeom>
        </p:spPr>
        <p:txBody>
          <a:bodyPr vert="horz" lIns="95404" tIns="47702" rIns="95404" bIns="47702"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9721107"/>
            <a:ext cx="3076364" cy="511730"/>
          </a:xfrm>
          <a:prstGeom prst="rect">
            <a:avLst/>
          </a:prstGeom>
        </p:spPr>
        <p:txBody>
          <a:bodyPr vert="horz" lIns="95404" tIns="47702" rIns="95404" bIns="47702" rtlCol="0" anchor="b"/>
          <a:lstStyle>
            <a:lvl1pPr algn="l">
              <a:defRPr sz="1300"/>
            </a:lvl1pPr>
          </a:lstStyle>
          <a:p>
            <a:endParaRPr lang="ko-KR" altLang="en-US" dirty="0"/>
          </a:p>
        </p:txBody>
      </p:sp>
      <p:sp>
        <p:nvSpPr>
          <p:cNvPr id="7" name="슬라이드 번호 개체 틀 6"/>
          <p:cNvSpPr>
            <a:spLocks noGrp="1"/>
          </p:cNvSpPr>
          <p:nvPr>
            <p:ph type="sldNum" sz="quarter" idx="5"/>
          </p:nvPr>
        </p:nvSpPr>
        <p:spPr>
          <a:xfrm>
            <a:off x="4021297" y="9721107"/>
            <a:ext cx="3076364" cy="511730"/>
          </a:xfrm>
          <a:prstGeom prst="rect">
            <a:avLst/>
          </a:prstGeom>
        </p:spPr>
        <p:txBody>
          <a:bodyPr vert="horz" lIns="95404" tIns="47702" rIns="95404" bIns="47702" rtlCol="0" anchor="b"/>
          <a:lstStyle>
            <a:lvl1pPr algn="r">
              <a:defRPr sz="1300"/>
            </a:lvl1pPr>
          </a:lstStyle>
          <a:p>
            <a:fld id="{0EE545C0-4C25-4E44-9B54-05BA2C99C786}" type="slidenum">
              <a:rPr lang="ko-KR" altLang="en-US" smtClean="0"/>
              <a:pPr/>
              <a:t>‹#›</a:t>
            </a:fld>
            <a:endParaRPr lang="ko-KR" altLang="en-US" dirty="0"/>
          </a:p>
        </p:txBody>
      </p:sp>
    </p:spTree>
    <p:extLst>
      <p:ext uri="{BB962C8B-B14F-4D97-AF65-F5344CB8AC3E}">
        <p14:creationId xmlns:p14="http://schemas.microsoft.com/office/powerpoint/2010/main" val="2473764499"/>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err="1" smtClean="0"/>
              <a:t>Namaskar</a:t>
            </a:r>
            <a:r>
              <a:rPr lang="en-US" altLang="ko-KR" dirty="0" smtClean="0"/>
              <a:t>!!!</a:t>
            </a:r>
          </a:p>
          <a:p>
            <a:r>
              <a:rPr lang="en-US" altLang="ko-KR" dirty="0" smtClean="0"/>
              <a:t>Ladies</a:t>
            </a:r>
            <a:r>
              <a:rPr lang="en-US" altLang="ko-KR" baseline="0" dirty="0" smtClean="0"/>
              <a:t> and gentlemen, good evening!!!</a:t>
            </a:r>
          </a:p>
          <a:p>
            <a:r>
              <a:rPr lang="en-US" altLang="ko-KR" baseline="0" dirty="0" smtClean="0"/>
              <a:t>I’m very happy to introduce myself and present today</a:t>
            </a:r>
          </a:p>
          <a:p>
            <a:r>
              <a:rPr lang="en-US" altLang="ko-KR" baseline="0" dirty="0" smtClean="0"/>
              <a:t>About “Disaster Recovery for GIDC”</a:t>
            </a:r>
          </a:p>
        </p:txBody>
      </p:sp>
      <p:sp>
        <p:nvSpPr>
          <p:cNvPr id="4" name="슬라이드 번호 개체 틀 3"/>
          <p:cNvSpPr>
            <a:spLocks noGrp="1"/>
          </p:cNvSpPr>
          <p:nvPr>
            <p:ph type="sldNum" sz="quarter" idx="10"/>
          </p:nvPr>
        </p:nvSpPr>
        <p:spPr/>
        <p:txBody>
          <a:bodyPr/>
          <a:lstStyle/>
          <a:p>
            <a:fld id="{0EE545C0-4C25-4E44-9B54-05BA2C99C786}" type="slidenum">
              <a:rPr lang="ko-KR" altLang="en-US" smtClean="0"/>
              <a:pPr/>
              <a:t>0</a:t>
            </a:fld>
            <a:endParaRPr lang="ko-KR" altLang="en-US" dirty="0"/>
          </a:p>
        </p:txBody>
      </p:sp>
    </p:spTree>
    <p:extLst>
      <p:ext uri="{BB962C8B-B14F-4D97-AF65-F5344CB8AC3E}">
        <p14:creationId xmlns:p14="http://schemas.microsoft.com/office/powerpoint/2010/main" val="33817155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DR infrastructure consists</a:t>
            </a:r>
            <a:r>
              <a:rPr lang="en-US" altLang="ko-KR" baseline="0" dirty="0" smtClean="0"/>
              <a:t> of</a:t>
            </a:r>
            <a:endParaRPr lang="en-US" altLang="ko-KR" dirty="0" smtClean="0"/>
          </a:p>
          <a:p>
            <a:r>
              <a:rPr lang="en-US" altLang="ko-KR" dirty="0" smtClean="0"/>
              <a:t>Data Center building,</a:t>
            </a:r>
          </a:p>
          <a:p>
            <a:r>
              <a:rPr lang="en-US" altLang="ko-KR" dirty="0" smtClean="0"/>
              <a:t>Networks,</a:t>
            </a:r>
          </a:p>
          <a:p>
            <a:r>
              <a:rPr lang="en-US" altLang="ko-KR" dirty="0" smtClean="0"/>
              <a:t>Cooling systems </a:t>
            </a:r>
          </a:p>
          <a:p>
            <a:r>
              <a:rPr lang="en-US" altLang="ko-KR" dirty="0" smtClean="0"/>
              <a:t>Installed as usual Data</a:t>
            </a:r>
            <a:r>
              <a:rPr lang="en-US" altLang="ko-KR" baseline="0" dirty="0" smtClean="0"/>
              <a:t> center</a:t>
            </a:r>
            <a:endParaRPr lang="ko-KR" altLang="en-US" dirty="0"/>
          </a:p>
        </p:txBody>
      </p:sp>
      <p:sp>
        <p:nvSpPr>
          <p:cNvPr id="4" name="슬라이드 번호 개체 틀 3"/>
          <p:cNvSpPr>
            <a:spLocks noGrp="1"/>
          </p:cNvSpPr>
          <p:nvPr>
            <p:ph type="sldNum" sz="quarter" idx="10"/>
          </p:nvPr>
        </p:nvSpPr>
        <p:spPr/>
        <p:txBody>
          <a:bodyPr/>
          <a:lstStyle/>
          <a:p>
            <a:fld id="{0EE545C0-4C25-4E44-9B54-05BA2C99C786}" type="slidenum">
              <a:rPr lang="ko-KR" altLang="en-US" smtClean="0"/>
              <a:pPr/>
              <a:t>17</a:t>
            </a:fld>
            <a:endParaRPr lang="ko-KR" altLang="en-US" dirty="0"/>
          </a:p>
        </p:txBody>
      </p:sp>
    </p:spTree>
    <p:extLst>
      <p:ext uri="{BB962C8B-B14F-4D97-AF65-F5344CB8AC3E}">
        <p14:creationId xmlns:p14="http://schemas.microsoft.com/office/powerpoint/2010/main" val="20534050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When designing data</a:t>
            </a:r>
            <a:r>
              <a:rPr lang="en-US" altLang="ko-KR" baseline="0" dirty="0" smtClean="0"/>
              <a:t> center, we have to consider the followings ;</a:t>
            </a:r>
          </a:p>
          <a:p>
            <a:endParaRPr lang="en-US" altLang="ko-KR" baseline="0" dirty="0" smtClean="0"/>
          </a:p>
          <a:p>
            <a:r>
              <a:rPr lang="en-US" altLang="ko-KR" dirty="0" smtClean="0"/>
              <a:t>Operational reliability,</a:t>
            </a:r>
          </a:p>
          <a:p>
            <a:r>
              <a:rPr lang="en-US" altLang="ko-KR" dirty="0" smtClean="0"/>
              <a:t>Quick</a:t>
            </a:r>
            <a:r>
              <a:rPr lang="en-US" altLang="ko-KR" baseline="0" dirty="0" smtClean="0"/>
              <a:t> changes,</a:t>
            </a:r>
          </a:p>
          <a:p>
            <a:r>
              <a:rPr lang="en-US" altLang="ko-KR" baseline="0" dirty="0" smtClean="0"/>
              <a:t>Online status monitoring,</a:t>
            </a:r>
          </a:p>
          <a:p>
            <a:r>
              <a:rPr lang="en-US" altLang="ko-KR" baseline="0" dirty="0" smtClean="0"/>
              <a:t>Life cycle management,</a:t>
            </a:r>
          </a:p>
          <a:p>
            <a:r>
              <a:rPr lang="en-US" altLang="ko-KR" baseline="0" dirty="0" smtClean="0"/>
              <a:t>Customer access,</a:t>
            </a:r>
          </a:p>
          <a:p>
            <a:r>
              <a:rPr lang="en-US" altLang="ko-KR" baseline="0" dirty="0" smtClean="0"/>
              <a:t>Physical security,</a:t>
            </a:r>
          </a:p>
          <a:p>
            <a:r>
              <a:rPr lang="en-US" altLang="ko-KR" baseline="0" dirty="0" smtClean="0"/>
              <a:t>Rapid detection, identification and resolution of faults</a:t>
            </a:r>
          </a:p>
          <a:p>
            <a:endParaRPr lang="ko-KR" altLang="en-US" dirty="0"/>
          </a:p>
        </p:txBody>
      </p:sp>
      <p:sp>
        <p:nvSpPr>
          <p:cNvPr id="4" name="슬라이드 번호 개체 틀 3"/>
          <p:cNvSpPr>
            <a:spLocks noGrp="1"/>
          </p:cNvSpPr>
          <p:nvPr>
            <p:ph type="sldNum" sz="quarter" idx="10"/>
          </p:nvPr>
        </p:nvSpPr>
        <p:spPr/>
        <p:txBody>
          <a:bodyPr/>
          <a:lstStyle/>
          <a:p>
            <a:fld id="{0EE545C0-4C25-4E44-9B54-05BA2C99C786}" type="slidenum">
              <a:rPr lang="ko-KR" altLang="en-US" smtClean="0"/>
              <a:pPr/>
              <a:t>18</a:t>
            </a:fld>
            <a:endParaRPr lang="ko-KR" altLang="en-US" dirty="0"/>
          </a:p>
        </p:txBody>
      </p:sp>
    </p:spTree>
    <p:extLst>
      <p:ext uri="{BB962C8B-B14F-4D97-AF65-F5344CB8AC3E}">
        <p14:creationId xmlns:p14="http://schemas.microsoft.com/office/powerpoint/2010/main" val="31699109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Based on data center design consideration,</a:t>
            </a:r>
          </a:p>
          <a:p>
            <a:endParaRPr lang="en-US" altLang="ko-KR" dirty="0" smtClean="0"/>
          </a:p>
          <a:p>
            <a:r>
              <a:rPr lang="en-US" altLang="ko-KR" dirty="0" smtClean="0"/>
              <a:t>As</a:t>
            </a:r>
            <a:r>
              <a:rPr lang="en-US" altLang="ko-KR" baseline="0" dirty="0" smtClean="0"/>
              <a:t> for DR site selection,</a:t>
            </a:r>
          </a:p>
          <a:p>
            <a:endParaRPr lang="en-US" altLang="ko-KR" baseline="0" dirty="0" smtClean="0"/>
          </a:p>
          <a:p>
            <a:r>
              <a:rPr lang="en-US" altLang="ko-KR" baseline="0" dirty="0" smtClean="0"/>
              <a:t>We have to consider the followings ;</a:t>
            </a:r>
          </a:p>
          <a:p>
            <a:endParaRPr lang="en-US" altLang="ko-KR" baseline="0" dirty="0" smtClean="0"/>
          </a:p>
          <a:p>
            <a:r>
              <a:rPr lang="en-US" altLang="ko-KR" baseline="0" dirty="0" smtClean="0"/>
              <a:t>Geographical accessibility from the main center,</a:t>
            </a:r>
          </a:p>
          <a:p>
            <a:r>
              <a:rPr lang="en-US" altLang="ko-KR" baseline="0" dirty="0" smtClean="0"/>
              <a:t>Expandability for the future demand,</a:t>
            </a:r>
          </a:p>
          <a:p>
            <a:r>
              <a:rPr lang="en-US" altLang="ko-KR" baseline="0" dirty="0" smtClean="0"/>
              <a:t>Network capabilities for interconnections,</a:t>
            </a:r>
          </a:p>
          <a:p>
            <a:r>
              <a:rPr lang="en-US" altLang="ko-KR" baseline="0" dirty="0" smtClean="0"/>
              <a:t>Proximity to public utilities</a:t>
            </a:r>
          </a:p>
          <a:p>
            <a:r>
              <a:rPr lang="en-US" altLang="ko-KR" baseline="0" dirty="0" smtClean="0"/>
              <a:t>Security,</a:t>
            </a:r>
          </a:p>
          <a:p>
            <a:r>
              <a:rPr lang="en-US" altLang="ko-KR" baseline="0" dirty="0" smtClean="0"/>
              <a:t>Manageability,</a:t>
            </a:r>
          </a:p>
          <a:p>
            <a:r>
              <a:rPr lang="en-US" altLang="ko-KR" baseline="0" dirty="0" smtClean="0"/>
              <a:t>Economic feasibility</a:t>
            </a:r>
            <a:endParaRPr lang="ko-KR" altLang="en-US" dirty="0"/>
          </a:p>
        </p:txBody>
      </p:sp>
      <p:sp>
        <p:nvSpPr>
          <p:cNvPr id="4" name="슬라이드 번호 개체 틀 3"/>
          <p:cNvSpPr>
            <a:spLocks noGrp="1"/>
          </p:cNvSpPr>
          <p:nvPr>
            <p:ph type="sldNum" sz="quarter" idx="10"/>
          </p:nvPr>
        </p:nvSpPr>
        <p:spPr/>
        <p:txBody>
          <a:bodyPr/>
          <a:lstStyle/>
          <a:p>
            <a:fld id="{0EE545C0-4C25-4E44-9B54-05BA2C99C786}" type="slidenum">
              <a:rPr lang="ko-KR" altLang="en-US" smtClean="0"/>
              <a:pPr/>
              <a:t>19</a:t>
            </a:fld>
            <a:endParaRPr lang="ko-KR" altLang="en-US" dirty="0"/>
          </a:p>
        </p:txBody>
      </p:sp>
    </p:spTree>
    <p:extLst>
      <p:ext uri="{BB962C8B-B14F-4D97-AF65-F5344CB8AC3E}">
        <p14:creationId xmlns:p14="http://schemas.microsoft.com/office/powerpoint/2010/main" val="42352638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Let’s see cases of DR site selection - distance,</a:t>
            </a:r>
            <a:r>
              <a:rPr lang="en-US" altLang="ko-KR" baseline="0" dirty="0" smtClean="0"/>
              <a:t> one of the major considerations.</a:t>
            </a:r>
          </a:p>
          <a:p>
            <a:endParaRPr lang="en-US" altLang="ko-KR" baseline="0" dirty="0" smtClean="0"/>
          </a:p>
          <a:p>
            <a:r>
              <a:rPr lang="en-US" altLang="ko-KR" baseline="0" dirty="0" smtClean="0"/>
              <a:t>Each country has different standards related to distance like this.</a:t>
            </a:r>
          </a:p>
        </p:txBody>
      </p:sp>
      <p:sp>
        <p:nvSpPr>
          <p:cNvPr id="4" name="슬라이드 번호 개체 틀 3"/>
          <p:cNvSpPr>
            <a:spLocks noGrp="1"/>
          </p:cNvSpPr>
          <p:nvPr>
            <p:ph type="sldNum" sz="quarter" idx="10"/>
          </p:nvPr>
        </p:nvSpPr>
        <p:spPr/>
        <p:txBody>
          <a:bodyPr/>
          <a:lstStyle/>
          <a:p>
            <a:fld id="{0EE545C0-4C25-4E44-9B54-05BA2C99C786}" type="slidenum">
              <a:rPr lang="ko-KR" altLang="en-US" smtClean="0"/>
              <a:pPr/>
              <a:t>20</a:t>
            </a:fld>
            <a:endParaRPr lang="ko-KR" altLang="en-US" dirty="0"/>
          </a:p>
        </p:txBody>
      </p:sp>
    </p:spTree>
    <p:extLst>
      <p:ext uri="{BB962C8B-B14F-4D97-AF65-F5344CB8AC3E}">
        <p14:creationId xmlns:p14="http://schemas.microsoft.com/office/powerpoint/2010/main" val="37340366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However,</a:t>
            </a:r>
          </a:p>
          <a:p>
            <a:r>
              <a:rPr lang="en-US" altLang="ko-KR" dirty="0" smtClean="0"/>
              <a:t>The</a:t>
            </a:r>
            <a:r>
              <a:rPr lang="en-US" altLang="ko-KR" baseline="0" dirty="0" smtClean="0"/>
              <a:t> farther from main center, the better ?</a:t>
            </a:r>
          </a:p>
          <a:p>
            <a:endParaRPr lang="en-US" altLang="ko-KR" baseline="0" dirty="0" smtClean="0"/>
          </a:p>
          <a:p>
            <a:r>
              <a:rPr lang="en-US" altLang="ko-KR" baseline="0" dirty="0" smtClean="0"/>
              <a:t>We must consider the manageability as well as distance.</a:t>
            </a:r>
          </a:p>
          <a:p>
            <a:r>
              <a:rPr lang="en-US" altLang="ko-KR" baseline="0" dirty="0" smtClean="0"/>
              <a:t>So we can select optimal point like this diagram.</a:t>
            </a:r>
            <a:endParaRPr lang="ko-KR" altLang="en-US" dirty="0"/>
          </a:p>
        </p:txBody>
      </p:sp>
      <p:sp>
        <p:nvSpPr>
          <p:cNvPr id="4" name="슬라이드 번호 개체 틀 3"/>
          <p:cNvSpPr>
            <a:spLocks noGrp="1"/>
          </p:cNvSpPr>
          <p:nvPr>
            <p:ph type="sldNum" sz="quarter" idx="10"/>
          </p:nvPr>
        </p:nvSpPr>
        <p:spPr/>
        <p:txBody>
          <a:bodyPr/>
          <a:lstStyle/>
          <a:p>
            <a:fld id="{0EE545C0-4C25-4E44-9B54-05BA2C99C786}" type="slidenum">
              <a:rPr lang="ko-KR" altLang="en-US" smtClean="0"/>
              <a:pPr/>
              <a:t>21</a:t>
            </a:fld>
            <a:endParaRPr lang="ko-KR" altLang="en-US" dirty="0"/>
          </a:p>
        </p:txBody>
      </p:sp>
    </p:spTree>
    <p:extLst>
      <p:ext uri="{BB962C8B-B14F-4D97-AF65-F5344CB8AC3E}">
        <p14:creationId xmlns:p14="http://schemas.microsoft.com/office/powerpoint/2010/main" val="38988238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As</a:t>
            </a:r>
            <a:r>
              <a:rPr lang="en-US" altLang="ko-KR" baseline="0" dirty="0" smtClean="0"/>
              <a:t> for evaluation factors, called ASSESS,</a:t>
            </a:r>
          </a:p>
          <a:p>
            <a:endParaRPr lang="en-US" altLang="ko-KR" baseline="0" dirty="0" smtClean="0"/>
          </a:p>
          <a:p>
            <a:r>
              <a:rPr lang="en-US" altLang="ko-KR" baseline="0" dirty="0" smtClean="0"/>
              <a:t>Availability, security, survivability, efficiency, scalability.</a:t>
            </a:r>
            <a:endParaRPr lang="ko-KR" altLang="en-US" dirty="0"/>
          </a:p>
        </p:txBody>
      </p:sp>
      <p:sp>
        <p:nvSpPr>
          <p:cNvPr id="4" name="슬라이드 번호 개체 틀 3"/>
          <p:cNvSpPr>
            <a:spLocks noGrp="1"/>
          </p:cNvSpPr>
          <p:nvPr>
            <p:ph type="sldNum" sz="quarter" idx="10"/>
          </p:nvPr>
        </p:nvSpPr>
        <p:spPr/>
        <p:txBody>
          <a:bodyPr/>
          <a:lstStyle/>
          <a:p>
            <a:fld id="{0EE545C0-4C25-4E44-9B54-05BA2C99C786}" type="slidenum">
              <a:rPr lang="ko-KR" altLang="en-US" smtClean="0"/>
              <a:pPr/>
              <a:t>22</a:t>
            </a:fld>
            <a:endParaRPr lang="ko-KR" altLang="en-US" dirty="0"/>
          </a:p>
        </p:txBody>
      </p:sp>
    </p:spTree>
    <p:extLst>
      <p:ext uri="{BB962C8B-B14F-4D97-AF65-F5344CB8AC3E}">
        <p14:creationId xmlns:p14="http://schemas.microsoft.com/office/powerpoint/2010/main" val="5075321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In general</a:t>
            </a:r>
          </a:p>
          <a:p>
            <a:endParaRPr lang="en-US" altLang="ko-KR" dirty="0" smtClean="0"/>
          </a:p>
          <a:p>
            <a:r>
              <a:rPr lang="en-US" altLang="ko-KR" dirty="0" smtClean="0"/>
              <a:t>For the perfect and</a:t>
            </a:r>
            <a:r>
              <a:rPr lang="en-US" altLang="ko-KR" baseline="0" dirty="0" smtClean="0"/>
              <a:t> final government data center implementation,</a:t>
            </a:r>
          </a:p>
          <a:p>
            <a:endParaRPr lang="en-US" altLang="ko-KR" baseline="0" dirty="0" smtClean="0"/>
          </a:p>
          <a:p>
            <a:endParaRPr lang="ko-KR" altLang="en-US" dirty="0"/>
          </a:p>
        </p:txBody>
      </p:sp>
      <p:sp>
        <p:nvSpPr>
          <p:cNvPr id="4" name="슬라이드 번호 개체 틀 3"/>
          <p:cNvSpPr>
            <a:spLocks noGrp="1"/>
          </p:cNvSpPr>
          <p:nvPr>
            <p:ph type="sldNum" sz="quarter" idx="10"/>
          </p:nvPr>
        </p:nvSpPr>
        <p:spPr/>
        <p:txBody>
          <a:bodyPr/>
          <a:lstStyle/>
          <a:p>
            <a:fld id="{0EE545C0-4C25-4E44-9B54-05BA2C99C786}" type="slidenum">
              <a:rPr lang="ko-KR" altLang="en-US" smtClean="0"/>
              <a:pPr/>
              <a:t>23</a:t>
            </a:fld>
            <a:endParaRPr lang="ko-KR" altLang="en-US" dirty="0"/>
          </a:p>
        </p:txBody>
      </p:sp>
    </p:spTree>
    <p:extLst>
      <p:ext uri="{BB962C8B-B14F-4D97-AF65-F5344CB8AC3E}">
        <p14:creationId xmlns:p14="http://schemas.microsoft.com/office/powerpoint/2010/main" val="37142860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RPO: Recovery Point</a:t>
            </a:r>
            <a:r>
              <a:rPr lang="en-US" baseline="0" dirty="0" smtClean="0"/>
              <a:t> Objective: </a:t>
            </a:r>
            <a:r>
              <a:rPr lang="en-US" dirty="0" smtClean="0"/>
              <a:t>describes the interval of time that might pass during a disruption before the quantity of data lost during that period exceeds the Business Continuity Plan’s maximum allowable threshold or “tolerance.”</a:t>
            </a:r>
            <a:endParaRPr lang="en-US" baseline="0" dirty="0" smtClean="0"/>
          </a:p>
          <a:p>
            <a:r>
              <a:rPr lang="en-US" baseline="0" dirty="0" smtClean="0"/>
              <a:t>RTO: Recovery Time Objective: </a:t>
            </a:r>
            <a:r>
              <a:rPr lang="en-US" dirty="0" smtClean="0"/>
              <a:t>How much time did it take to recover after notification of business process disruption?</a:t>
            </a:r>
          </a:p>
          <a:p>
            <a:r>
              <a:rPr lang="en-US" dirty="0" smtClean="0"/>
              <a:t>RAO: </a:t>
            </a:r>
            <a:r>
              <a:rPr lang="en-US" i="1" dirty="0" smtClean="0"/>
              <a:t>Recovery</a:t>
            </a:r>
            <a:r>
              <a:rPr lang="en-US" dirty="0" smtClean="0"/>
              <a:t> Access Objective: </a:t>
            </a:r>
            <a:r>
              <a:rPr lang="en-US" sz="1200" kern="1200" dirty="0" smtClean="0">
                <a:solidFill>
                  <a:schemeClr val="tx1"/>
                </a:solidFill>
                <a:effectLst/>
                <a:latin typeface="+mn-lt"/>
                <a:ea typeface="+mn-ea"/>
                <a:cs typeface="+mn-cs"/>
              </a:rPr>
              <a:t>Time required to </a:t>
            </a:r>
            <a:r>
              <a:rPr lang="en-US" sz="1200" kern="1200" dirty="0" err="1" smtClean="0">
                <a:solidFill>
                  <a:schemeClr val="tx1"/>
                </a:solidFill>
                <a:effectLst/>
                <a:latin typeface="+mn-lt"/>
                <a:ea typeface="+mn-ea"/>
                <a:cs typeface="+mn-cs"/>
              </a:rPr>
              <a:t>reconnectuser</a:t>
            </a:r>
            <a:r>
              <a:rPr lang="en-US" sz="1200" kern="1200" dirty="0" smtClean="0">
                <a:solidFill>
                  <a:schemeClr val="tx1"/>
                </a:solidFill>
                <a:effectLst/>
                <a:latin typeface="+mn-lt"/>
                <a:ea typeface="+mn-ea"/>
                <a:cs typeface="+mn-cs"/>
              </a:rPr>
              <a:t> to the recovered application, regardless where it is recovered</a:t>
            </a:r>
            <a:endParaRPr lang="en-US" dirty="0"/>
          </a:p>
        </p:txBody>
      </p:sp>
      <p:sp>
        <p:nvSpPr>
          <p:cNvPr id="4" name="Slide Number Placeholder 3"/>
          <p:cNvSpPr>
            <a:spLocks noGrp="1"/>
          </p:cNvSpPr>
          <p:nvPr>
            <p:ph type="sldNum" sz="quarter" idx="10"/>
          </p:nvPr>
        </p:nvSpPr>
        <p:spPr/>
        <p:txBody>
          <a:bodyPr/>
          <a:lstStyle/>
          <a:p>
            <a:fld id="{0EE545C0-4C25-4E44-9B54-05BA2C99C786}" type="slidenum">
              <a:rPr lang="ko-KR" altLang="en-US" smtClean="0"/>
              <a:pPr/>
              <a:t>25</a:t>
            </a:fld>
            <a:endParaRPr lang="ko-KR" altLang="en-US" dirty="0"/>
          </a:p>
        </p:txBody>
      </p:sp>
    </p:spTree>
    <p:extLst>
      <p:ext uri="{BB962C8B-B14F-4D97-AF65-F5344CB8AC3E}">
        <p14:creationId xmlns:p14="http://schemas.microsoft.com/office/powerpoint/2010/main" val="22291223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0FFB0B-5C82-4394-8AE0-0BBF5CB900FC}" type="slidenum">
              <a:rPr lang="en-US"/>
              <a:pPr/>
              <a:t>33</a:t>
            </a:fld>
            <a:endParaRPr 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r>
              <a:rPr lang="en-US"/>
              <a:t>Phases are covered in detail in next slides</a:t>
            </a:r>
          </a:p>
        </p:txBody>
      </p:sp>
    </p:spTree>
    <p:extLst>
      <p:ext uri="{BB962C8B-B14F-4D97-AF65-F5344CB8AC3E}">
        <p14:creationId xmlns:p14="http://schemas.microsoft.com/office/powerpoint/2010/main" val="34286002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E73C14-BF06-427B-9028-ABBA8B6F2653}" type="slidenum">
              <a:rPr lang="en-US"/>
              <a:pPr/>
              <a:t>34</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r>
              <a:rPr lang="en-US"/>
              <a:t>If you don’t establish need, how can you get management support?  A BCP costs a lot to develop and maintain.  No ROI either.</a:t>
            </a:r>
          </a:p>
          <a:p>
            <a:endParaRPr lang="en-US"/>
          </a:p>
          <a:p>
            <a:r>
              <a:rPr lang="en-US"/>
              <a:t>Functional leads are necessary because the IT staff don’t understand the business.</a:t>
            </a:r>
          </a:p>
          <a:p>
            <a:endParaRPr lang="en-US"/>
          </a:p>
          <a:p>
            <a:r>
              <a:rPr lang="en-US"/>
              <a:t>The BCC is the project manager for the BCP creation, the most important person.  </a:t>
            </a:r>
          </a:p>
          <a:p>
            <a:endParaRPr lang="en-US"/>
          </a:p>
          <a:p>
            <a:r>
              <a:rPr lang="en-US"/>
              <a:t>The work plan will be like the phases of a traditionally managed project</a:t>
            </a:r>
          </a:p>
        </p:txBody>
      </p:sp>
    </p:spTree>
    <p:extLst>
      <p:ext uri="{BB962C8B-B14F-4D97-AF65-F5344CB8AC3E}">
        <p14:creationId xmlns:p14="http://schemas.microsoft.com/office/powerpoint/2010/main" val="1987397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Here is my self</a:t>
            </a:r>
            <a:r>
              <a:rPr lang="en-US" altLang="ko-KR" baseline="0" dirty="0" smtClean="0"/>
              <a:t> introduction.</a:t>
            </a:r>
          </a:p>
          <a:p>
            <a:r>
              <a:rPr lang="en-US" altLang="ko-KR" baseline="0" dirty="0" smtClean="0"/>
              <a:t>I started working for NITC since Jun last year.</a:t>
            </a:r>
          </a:p>
          <a:p>
            <a:r>
              <a:rPr lang="en-US" altLang="ko-KR" baseline="0" dirty="0" smtClean="0"/>
              <a:t>As an expert from KOICA</a:t>
            </a:r>
          </a:p>
          <a:p>
            <a:endParaRPr lang="en-US" altLang="ko-KR" baseline="0" dirty="0" smtClean="0"/>
          </a:p>
          <a:p>
            <a:r>
              <a:rPr lang="en-US" altLang="ko-KR" baseline="0" dirty="0" smtClean="0"/>
              <a:t>As you can see in this slide</a:t>
            </a:r>
          </a:p>
          <a:p>
            <a:r>
              <a:rPr lang="en-US" altLang="ko-KR" baseline="0" dirty="0" smtClean="0"/>
              <a:t>I’d like to contribute to ICT development of Nepal by sharing Korean IT experiences</a:t>
            </a:r>
            <a:endParaRPr lang="ko-KR" altLang="en-US" dirty="0"/>
          </a:p>
        </p:txBody>
      </p:sp>
      <p:sp>
        <p:nvSpPr>
          <p:cNvPr id="4" name="슬라이드 번호 개체 틀 3"/>
          <p:cNvSpPr>
            <a:spLocks noGrp="1"/>
          </p:cNvSpPr>
          <p:nvPr>
            <p:ph type="sldNum" sz="quarter" idx="10"/>
          </p:nvPr>
        </p:nvSpPr>
        <p:spPr/>
        <p:txBody>
          <a:bodyPr/>
          <a:lstStyle/>
          <a:p>
            <a:fld id="{0EE545C0-4C25-4E44-9B54-05BA2C99C786}" type="slidenum">
              <a:rPr lang="ko-KR" altLang="en-US" smtClean="0"/>
              <a:pPr/>
              <a:t>1</a:t>
            </a:fld>
            <a:endParaRPr lang="ko-KR" altLang="en-US" dirty="0"/>
          </a:p>
        </p:txBody>
      </p:sp>
    </p:spTree>
    <p:extLst>
      <p:ext uri="{BB962C8B-B14F-4D97-AF65-F5344CB8AC3E}">
        <p14:creationId xmlns:p14="http://schemas.microsoft.com/office/powerpoint/2010/main" val="27450083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C0F28B-2062-464D-8F53-50014E8D7635}" type="slidenum">
              <a:rPr lang="en-US"/>
              <a:pPr/>
              <a:t>35</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r>
              <a:rPr lang="en-US"/>
              <a:t>A lot of the BCP creation is driven by the MTDs assigned to various business functions, so the BIA is very important.</a:t>
            </a:r>
          </a:p>
          <a:p>
            <a:endParaRPr lang="en-US"/>
          </a:p>
          <a:p>
            <a:endParaRPr lang="en-US"/>
          </a:p>
        </p:txBody>
      </p:sp>
    </p:spTree>
    <p:extLst>
      <p:ext uri="{BB962C8B-B14F-4D97-AF65-F5344CB8AC3E}">
        <p14:creationId xmlns:p14="http://schemas.microsoft.com/office/powerpoint/2010/main" val="15080931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4D02A2-E961-4CDA-B448-BD6DB0C774B1}" type="slidenum">
              <a:rPr lang="en-US"/>
              <a:pPr/>
              <a:t>36</a:t>
            </a:fld>
            <a:endParaRPr lang="en-US"/>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r>
              <a:rPr lang="en-US" dirty="0"/>
              <a:t>There are nine phases to the BIA.</a:t>
            </a:r>
          </a:p>
          <a:p>
            <a:endParaRPr lang="en-US" dirty="0"/>
          </a:p>
          <a:p>
            <a:r>
              <a:rPr lang="en-US" dirty="0"/>
              <a:t>Selection of interviewees is very important.  These will be the subject matter experts from the business units, and they have to be the people who know the business.</a:t>
            </a:r>
          </a:p>
          <a:p>
            <a:endParaRPr lang="en-US" dirty="0"/>
          </a:p>
          <a:p>
            <a:r>
              <a:rPr lang="en-US" dirty="0"/>
              <a:t>Customize questionnaire: there is no standard set of questions – it varies with each business</a:t>
            </a:r>
          </a:p>
          <a:p>
            <a:endParaRPr lang="en-US" dirty="0"/>
          </a:p>
          <a:p>
            <a:r>
              <a:rPr lang="en-US" dirty="0"/>
              <a:t>Time-criticality – some processes are more critical than others.  Printing a payroll is important, but not time-critical usually.</a:t>
            </a:r>
          </a:p>
          <a:p>
            <a:endParaRPr lang="en-US" dirty="0"/>
          </a:p>
          <a:p>
            <a:r>
              <a:rPr lang="en-US" dirty="0"/>
              <a:t>if you’re Amazon.com, keeping your web site up is critical.  The business won’t go under if you print paychecks a couple of days late, but they would lose millions in potential revenue if their web site were down for a day.  The BIA aims to rank-order business processes in these terms.</a:t>
            </a:r>
          </a:p>
        </p:txBody>
      </p:sp>
    </p:spTree>
    <p:extLst>
      <p:ext uri="{BB962C8B-B14F-4D97-AF65-F5344CB8AC3E}">
        <p14:creationId xmlns:p14="http://schemas.microsoft.com/office/powerpoint/2010/main" val="40929203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D9FE77-4173-4A16-8027-89A79DA81B7F}" type="slidenum">
              <a:rPr lang="en-US"/>
              <a:pPr/>
              <a:t>39</a:t>
            </a:fld>
            <a:endParaRPr lang="en-US"/>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p:txBody>
          <a:bodyPr/>
          <a:lstStyle/>
          <a:p>
            <a:r>
              <a:rPr lang="en-US"/>
              <a:t>Predefined means we don’t have to make it up as we go along.  We have a documented, tested plan in place.</a:t>
            </a:r>
          </a:p>
          <a:p>
            <a:endParaRPr lang="en-US"/>
          </a:p>
          <a:p>
            <a:r>
              <a:rPr lang="en-US"/>
              <a:t>Management approved means you will get the resources to implement the BCP.</a:t>
            </a:r>
          </a:p>
        </p:txBody>
      </p:sp>
    </p:spTree>
    <p:extLst>
      <p:ext uri="{BB962C8B-B14F-4D97-AF65-F5344CB8AC3E}">
        <p14:creationId xmlns:p14="http://schemas.microsoft.com/office/powerpoint/2010/main" val="11975918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1FB405-8B50-4BCF-A54F-8BF5D75A8175}" type="slidenum">
              <a:rPr lang="en-US"/>
              <a:pPr/>
              <a:t>40</a:t>
            </a:fld>
            <a:endParaRPr lang="en-US"/>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n-US"/>
          </a:p>
          <a:p>
            <a:endParaRPr lang="en-US"/>
          </a:p>
          <a:p>
            <a:r>
              <a:rPr lang="en-US"/>
              <a:t>Step one above is what you might think of as the BCP, but the next 3 bullets are equally important.</a:t>
            </a:r>
          </a:p>
        </p:txBody>
      </p:sp>
    </p:spTree>
    <p:extLst>
      <p:ext uri="{BB962C8B-B14F-4D97-AF65-F5344CB8AC3E}">
        <p14:creationId xmlns:p14="http://schemas.microsoft.com/office/powerpoint/2010/main" val="1547696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Then,</a:t>
            </a:r>
          </a:p>
          <a:p>
            <a:r>
              <a:rPr lang="en-US" altLang="ko-KR" dirty="0" smtClean="0"/>
              <a:t>What will happen,</a:t>
            </a:r>
            <a:r>
              <a:rPr lang="en-US" altLang="ko-KR" baseline="0" dirty="0" smtClean="0"/>
              <a:t> if your system stops by disasters?</a:t>
            </a:r>
          </a:p>
          <a:p>
            <a:endParaRPr lang="en-US" altLang="ko-KR" baseline="0" dirty="0" smtClean="0"/>
          </a:p>
          <a:p>
            <a:r>
              <a:rPr lang="en-US" altLang="ko-KR" baseline="0" dirty="0" smtClean="0"/>
              <a:t>Here are disaster aftermaths….</a:t>
            </a:r>
          </a:p>
          <a:p>
            <a:endParaRPr lang="en-US" altLang="ko-KR" baseline="0" dirty="0" smtClean="0"/>
          </a:p>
          <a:p>
            <a:r>
              <a:rPr lang="en-US" altLang="ko-KR" baseline="0" dirty="0" smtClean="0"/>
              <a:t>According to US bureau of Labor, ------</a:t>
            </a:r>
          </a:p>
          <a:p>
            <a:endParaRPr lang="en-US" altLang="ko-KR" baseline="0" dirty="0" smtClean="0"/>
          </a:p>
          <a:p>
            <a:r>
              <a:rPr lang="en-US" altLang="ko-KR" baseline="0" dirty="0" smtClean="0"/>
              <a:t>Aftermaths like</a:t>
            </a:r>
          </a:p>
          <a:p>
            <a:r>
              <a:rPr lang="en-US" altLang="ko-KR" baseline="0" dirty="0" smtClean="0"/>
              <a:t>Revenue loss</a:t>
            </a:r>
          </a:p>
          <a:p>
            <a:r>
              <a:rPr lang="en-US" altLang="ko-KR" baseline="0" dirty="0" smtClean="0"/>
              <a:t>Brand image hurt</a:t>
            </a:r>
          </a:p>
          <a:p>
            <a:r>
              <a:rPr lang="en-US" altLang="ko-KR" baseline="0" dirty="0" smtClean="0"/>
              <a:t>Customer leaves</a:t>
            </a:r>
          </a:p>
          <a:p>
            <a:endParaRPr lang="en-US" altLang="ko-KR" baseline="0" dirty="0" smtClean="0"/>
          </a:p>
          <a:p>
            <a:r>
              <a:rPr lang="en-US" altLang="ko-KR" baseline="0" dirty="0" smtClean="0"/>
              <a:t>Here, I have a question….</a:t>
            </a:r>
          </a:p>
          <a:p>
            <a:r>
              <a:rPr lang="en-US" altLang="ko-KR" baseline="0" dirty="0" smtClean="0"/>
              <a:t>Do you think all these are related with only the private sector ?</a:t>
            </a:r>
          </a:p>
          <a:p>
            <a:r>
              <a:rPr lang="en-US" altLang="ko-KR" baseline="0" dirty="0" smtClean="0"/>
              <a:t>What do you think disaster aftermaths are in public sectors?</a:t>
            </a:r>
          </a:p>
          <a:p>
            <a:endParaRPr lang="en-US" altLang="ko-KR" baseline="0" dirty="0" smtClean="0"/>
          </a:p>
          <a:p>
            <a:r>
              <a:rPr lang="en-US" altLang="ko-KR" baseline="0" dirty="0" smtClean="0"/>
              <a:t>Those are like </a:t>
            </a:r>
            <a:endParaRPr lang="en-US" altLang="ko-KR" baseline="0" dirty="0"/>
          </a:p>
          <a:p>
            <a:r>
              <a:rPr lang="en-US" altLang="ko-KR" baseline="0" dirty="0" smtClean="0"/>
              <a:t>Inconvenience to citizens and businesses….</a:t>
            </a:r>
          </a:p>
          <a:p>
            <a:r>
              <a:rPr lang="en-US" altLang="ko-KR" baseline="0" dirty="0" smtClean="0"/>
              <a:t>They can be </a:t>
            </a:r>
          </a:p>
          <a:p>
            <a:r>
              <a:rPr lang="en-US" altLang="ko-KR" baseline="0" dirty="0" smtClean="0"/>
              <a:t>Economy collapse</a:t>
            </a:r>
          </a:p>
          <a:p>
            <a:r>
              <a:rPr lang="en-US" altLang="ko-KR" baseline="0" dirty="0" smtClean="0"/>
              <a:t>Critical data loss</a:t>
            </a:r>
          </a:p>
          <a:p>
            <a:r>
              <a:rPr lang="en-US" altLang="ko-KR" baseline="0" dirty="0" smtClean="0"/>
              <a:t>Even more catastrophic situation than in private sectors</a:t>
            </a:r>
          </a:p>
          <a:p>
            <a:r>
              <a:rPr lang="en-US" altLang="ko-KR" baseline="0" dirty="0" smtClean="0"/>
              <a:t>Do you agree ?</a:t>
            </a:r>
          </a:p>
        </p:txBody>
      </p:sp>
      <p:sp>
        <p:nvSpPr>
          <p:cNvPr id="4" name="슬라이드 번호 개체 틀 3"/>
          <p:cNvSpPr>
            <a:spLocks noGrp="1"/>
          </p:cNvSpPr>
          <p:nvPr>
            <p:ph type="sldNum" sz="quarter" idx="10"/>
          </p:nvPr>
        </p:nvSpPr>
        <p:spPr/>
        <p:txBody>
          <a:bodyPr/>
          <a:lstStyle/>
          <a:p>
            <a:fld id="{0EE545C0-4C25-4E44-9B54-05BA2C99C786}" type="slidenum">
              <a:rPr lang="ko-KR" altLang="en-US" smtClean="0"/>
              <a:pPr/>
              <a:t>2</a:t>
            </a:fld>
            <a:endParaRPr lang="ko-KR" altLang="en-US" dirty="0"/>
          </a:p>
        </p:txBody>
      </p:sp>
    </p:spTree>
    <p:extLst>
      <p:ext uri="{BB962C8B-B14F-4D97-AF65-F5344CB8AC3E}">
        <p14:creationId xmlns:p14="http://schemas.microsoft.com/office/powerpoint/2010/main" val="273431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Anthropogenic: </a:t>
            </a:r>
            <a:r>
              <a:rPr lang="en-US" dirty="0" smtClean="0"/>
              <a:t>chiefly of environmental pollution and pollutants) originating in human activity.</a:t>
            </a:r>
            <a:endParaRPr lang="en-US" altLang="ko-KR" dirty="0" smtClean="0"/>
          </a:p>
          <a:p>
            <a:r>
              <a:rPr lang="en-US" altLang="ko-KR" dirty="0" smtClean="0"/>
              <a:t>There are many unforeseen</a:t>
            </a:r>
            <a:r>
              <a:rPr lang="en-US" altLang="ko-KR" baseline="0" dirty="0" smtClean="0"/>
              <a:t> events like this</a:t>
            </a:r>
          </a:p>
          <a:p>
            <a:r>
              <a:rPr lang="en-US" altLang="ko-KR" baseline="0" dirty="0" smtClean="0"/>
              <a:t>Called disasters.</a:t>
            </a:r>
          </a:p>
          <a:p>
            <a:endParaRPr lang="en-US" altLang="ko-KR" baseline="0" dirty="0" smtClean="0"/>
          </a:p>
          <a:p>
            <a:r>
              <a:rPr lang="en-US" altLang="ko-KR" baseline="0" dirty="0" smtClean="0"/>
              <a:t>Natural disasters, like earthquake, </a:t>
            </a:r>
            <a:r>
              <a:rPr lang="en-US" altLang="ko-KR" baseline="0" dirty="0" err="1" smtClean="0"/>
              <a:t>thunami</a:t>
            </a:r>
            <a:r>
              <a:rPr lang="en-US" altLang="ko-KR" baseline="0" dirty="0" smtClean="0"/>
              <a:t>, floods</a:t>
            </a:r>
          </a:p>
          <a:p>
            <a:r>
              <a:rPr lang="en-US" altLang="ko-KR" baseline="0" dirty="0" smtClean="0"/>
              <a:t>Non-intentional disasters, like acts of people</a:t>
            </a:r>
          </a:p>
          <a:p>
            <a:r>
              <a:rPr lang="en-US" altLang="ko-KR" baseline="0" dirty="0" smtClean="0"/>
              <a:t>Intentional disasters, like terror, workplace violence (strike)</a:t>
            </a:r>
          </a:p>
        </p:txBody>
      </p:sp>
      <p:sp>
        <p:nvSpPr>
          <p:cNvPr id="4" name="슬라이드 번호 개체 틀 3"/>
          <p:cNvSpPr>
            <a:spLocks noGrp="1"/>
          </p:cNvSpPr>
          <p:nvPr>
            <p:ph type="sldNum" sz="quarter" idx="10"/>
          </p:nvPr>
        </p:nvSpPr>
        <p:spPr/>
        <p:txBody>
          <a:bodyPr/>
          <a:lstStyle/>
          <a:p>
            <a:fld id="{0EE545C0-4C25-4E44-9B54-05BA2C99C786}" type="slidenum">
              <a:rPr lang="ko-KR" altLang="en-US" smtClean="0"/>
              <a:pPr/>
              <a:t>4</a:t>
            </a:fld>
            <a:endParaRPr lang="ko-KR" altLang="en-US" dirty="0"/>
          </a:p>
        </p:txBody>
      </p:sp>
    </p:spTree>
    <p:extLst>
      <p:ext uri="{BB962C8B-B14F-4D97-AF65-F5344CB8AC3E}">
        <p14:creationId xmlns:p14="http://schemas.microsoft.com/office/powerpoint/2010/main" val="30461045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Of various kinds of disasters,</a:t>
            </a:r>
          </a:p>
          <a:p>
            <a:endParaRPr lang="en-US" altLang="ko-KR" dirty="0" smtClean="0"/>
          </a:p>
          <a:p>
            <a:r>
              <a:rPr lang="en-US" altLang="ko-KR" dirty="0" smtClean="0"/>
              <a:t>The</a:t>
            </a:r>
            <a:r>
              <a:rPr lang="en-US" altLang="ko-KR" baseline="0" dirty="0" smtClean="0"/>
              <a:t> following are 9 major threats to DC…</a:t>
            </a:r>
          </a:p>
          <a:p>
            <a:endParaRPr lang="en-US" altLang="ko-KR" baseline="0" dirty="0" smtClean="0"/>
          </a:p>
          <a:p>
            <a:r>
              <a:rPr lang="en-US" altLang="ko-KR" baseline="0" dirty="0" smtClean="0"/>
              <a:t>Which one do you think can be the most probable threat in Nepal???</a:t>
            </a:r>
          </a:p>
          <a:p>
            <a:endParaRPr lang="en-US" altLang="ko-KR" baseline="0" dirty="0" smtClean="0"/>
          </a:p>
          <a:p>
            <a:endParaRPr lang="ko-KR" altLang="en-US" dirty="0"/>
          </a:p>
        </p:txBody>
      </p:sp>
      <p:sp>
        <p:nvSpPr>
          <p:cNvPr id="4" name="슬라이드 번호 개체 틀 3"/>
          <p:cNvSpPr>
            <a:spLocks noGrp="1"/>
          </p:cNvSpPr>
          <p:nvPr>
            <p:ph type="sldNum" sz="quarter" idx="10"/>
          </p:nvPr>
        </p:nvSpPr>
        <p:spPr/>
        <p:txBody>
          <a:bodyPr/>
          <a:lstStyle/>
          <a:p>
            <a:fld id="{0EE545C0-4C25-4E44-9B54-05BA2C99C786}" type="slidenum">
              <a:rPr lang="ko-KR" altLang="en-US" smtClean="0"/>
              <a:pPr/>
              <a:t>5</a:t>
            </a:fld>
            <a:endParaRPr lang="ko-KR" altLang="en-US" dirty="0"/>
          </a:p>
        </p:txBody>
      </p:sp>
    </p:spTree>
    <p:extLst>
      <p:ext uri="{BB962C8B-B14F-4D97-AF65-F5344CB8AC3E}">
        <p14:creationId xmlns:p14="http://schemas.microsoft.com/office/powerpoint/2010/main" val="21397997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DR is the planned process of restoring systems, data</a:t>
            </a:r>
          </a:p>
          <a:p>
            <a:r>
              <a:rPr lang="en-US" altLang="ko-KR" dirty="0" smtClean="0"/>
              <a:t>To support key ongoing business operations</a:t>
            </a:r>
          </a:p>
          <a:p>
            <a:endParaRPr lang="en-US" altLang="ko-KR" dirty="0" smtClean="0"/>
          </a:p>
          <a:p>
            <a:r>
              <a:rPr lang="en-US" altLang="ko-KR" dirty="0" smtClean="0"/>
              <a:t>We also should have</a:t>
            </a:r>
            <a:r>
              <a:rPr lang="en-US" altLang="ko-KR" baseline="0" dirty="0" smtClean="0"/>
              <a:t> a DR plan for realizing DR.</a:t>
            </a:r>
          </a:p>
          <a:p>
            <a:r>
              <a:rPr lang="en-US" altLang="ko-KR" baseline="0" dirty="0" smtClean="0"/>
              <a:t>DR plan is a proactive measure to minimize a company downtime during sudden emergencies,</a:t>
            </a:r>
          </a:p>
          <a:p>
            <a:r>
              <a:rPr lang="en-US" altLang="ko-KR" baseline="0" dirty="0" smtClean="0"/>
              <a:t>Like Fire, flood, earthquake</a:t>
            </a:r>
          </a:p>
          <a:p>
            <a:endParaRPr lang="en-US" altLang="ko-KR" baseline="0" dirty="0" smtClean="0"/>
          </a:p>
          <a:p>
            <a:r>
              <a:rPr lang="en-US" altLang="ko-KR" dirty="0" smtClean="0"/>
              <a:t>====</a:t>
            </a:r>
          </a:p>
          <a:p>
            <a:r>
              <a:rPr lang="en-US" altLang="ko-KR" dirty="0" smtClean="0"/>
              <a:t>While normal operation in an usual site,</a:t>
            </a:r>
          </a:p>
          <a:p>
            <a:r>
              <a:rPr lang="en-US" altLang="ko-KR" dirty="0" smtClean="0"/>
              <a:t>If</a:t>
            </a:r>
            <a:r>
              <a:rPr lang="en-US" altLang="ko-KR" baseline="0" dirty="0" smtClean="0"/>
              <a:t> we face unexpected emergency declared,</a:t>
            </a:r>
          </a:p>
          <a:p>
            <a:r>
              <a:rPr lang="en-US" altLang="ko-KR" baseline="0" dirty="0" smtClean="0"/>
              <a:t>Then, we mobilize personnel to backup DR site</a:t>
            </a:r>
          </a:p>
          <a:p>
            <a:r>
              <a:rPr lang="en-US" altLang="ko-KR" baseline="0" dirty="0" smtClean="0"/>
              <a:t>And then, company systems run from DR site</a:t>
            </a:r>
          </a:p>
          <a:p>
            <a:r>
              <a:rPr lang="en-US" altLang="ko-KR" baseline="0" dirty="0" smtClean="0"/>
              <a:t>===</a:t>
            </a:r>
          </a:p>
          <a:p>
            <a:endParaRPr lang="ko-KR" altLang="en-US" dirty="0"/>
          </a:p>
        </p:txBody>
      </p:sp>
      <p:sp>
        <p:nvSpPr>
          <p:cNvPr id="4" name="슬라이드 번호 개체 틀 3"/>
          <p:cNvSpPr>
            <a:spLocks noGrp="1"/>
          </p:cNvSpPr>
          <p:nvPr>
            <p:ph type="sldNum" sz="quarter" idx="10"/>
          </p:nvPr>
        </p:nvSpPr>
        <p:spPr/>
        <p:txBody>
          <a:bodyPr/>
          <a:lstStyle/>
          <a:p>
            <a:fld id="{0EE545C0-4C25-4E44-9B54-05BA2C99C786}" type="slidenum">
              <a:rPr lang="ko-KR" altLang="en-US" smtClean="0"/>
              <a:pPr/>
              <a:t>8</a:t>
            </a:fld>
            <a:endParaRPr lang="ko-KR" altLang="en-US" dirty="0"/>
          </a:p>
        </p:txBody>
      </p:sp>
    </p:spTree>
    <p:extLst>
      <p:ext uri="{BB962C8B-B14F-4D97-AF65-F5344CB8AC3E}">
        <p14:creationId xmlns:p14="http://schemas.microsoft.com/office/powerpoint/2010/main" val="37443881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Here</a:t>
            </a:r>
            <a:r>
              <a:rPr lang="en-US" altLang="ko-KR" baseline="0" dirty="0" smtClean="0"/>
              <a:t> are benefits when you can get from DR center…</a:t>
            </a:r>
          </a:p>
          <a:p>
            <a:endParaRPr lang="en-US" altLang="ko-KR" dirty="0" smtClean="0"/>
          </a:p>
          <a:p>
            <a:r>
              <a:rPr lang="en-US" altLang="ko-KR" dirty="0" smtClean="0"/>
              <a:t>You can reduce the impact </a:t>
            </a:r>
          </a:p>
          <a:p>
            <a:r>
              <a:rPr lang="en-US" altLang="ko-KR" dirty="0" smtClean="0"/>
              <a:t>During unforeseen interruptions to the business operations</a:t>
            </a:r>
          </a:p>
          <a:p>
            <a:endParaRPr lang="en-US" altLang="ko-KR" dirty="0" smtClean="0"/>
          </a:p>
          <a:p>
            <a:r>
              <a:rPr lang="en-US" altLang="ko-KR" dirty="0" smtClean="0"/>
              <a:t>And more benefits…</a:t>
            </a:r>
          </a:p>
        </p:txBody>
      </p:sp>
      <p:sp>
        <p:nvSpPr>
          <p:cNvPr id="4" name="슬라이드 번호 개체 틀 3"/>
          <p:cNvSpPr>
            <a:spLocks noGrp="1"/>
          </p:cNvSpPr>
          <p:nvPr>
            <p:ph type="sldNum" sz="quarter" idx="10"/>
          </p:nvPr>
        </p:nvSpPr>
        <p:spPr/>
        <p:txBody>
          <a:bodyPr/>
          <a:lstStyle/>
          <a:p>
            <a:fld id="{0EE545C0-4C25-4E44-9B54-05BA2C99C786}" type="slidenum">
              <a:rPr lang="ko-KR" altLang="en-US" smtClean="0"/>
              <a:pPr/>
              <a:t>14</a:t>
            </a:fld>
            <a:endParaRPr lang="ko-KR" altLang="en-US" dirty="0"/>
          </a:p>
        </p:txBody>
      </p:sp>
    </p:spTree>
    <p:extLst>
      <p:ext uri="{BB962C8B-B14F-4D97-AF65-F5344CB8AC3E}">
        <p14:creationId xmlns:p14="http://schemas.microsoft.com/office/powerpoint/2010/main" val="29865801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There are 4 types</a:t>
            </a:r>
            <a:r>
              <a:rPr lang="en-US" altLang="ko-KR" baseline="0" dirty="0" smtClean="0"/>
              <a:t> of DR sites like</a:t>
            </a:r>
          </a:p>
          <a:p>
            <a:r>
              <a:rPr lang="en-US" altLang="ko-KR" baseline="0" dirty="0" smtClean="0"/>
              <a:t>Hot standby</a:t>
            </a:r>
          </a:p>
          <a:p>
            <a:r>
              <a:rPr lang="en-US" altLang="ko-KR" baseline="0" dirty="0" smtClean="0"/>
              <a:t>Warm standby</a:t>
            </a:r>
          </a:p>
          <a:p>
            <a:r>
              <a:rPr lang="en-US" altLang="ko-KR" baseline="0" dirty="0" smtClean="0"/>
              <a:t>Cold standby</a:t>
            </a:r>
          </a:p>
          <a:p>
            <a:r>
              <a:rPr lang="en-US" altLang="ko-KR" baseline="0" dirty="0" smtClean="0"/>
              <a:t>Offsite data backup storage</a:t>
            </a:r>
          </a:p>
          <a:p>
            <a:endParaRPr lang="en-US" altLang="ko-KR" baseline="0" dirty="0" smtClean="0"/>
          </a:p>
          <a:p>
            <a:r>
              <a:rPr lang="en-US" altLang="ko-KR" baseline="0" dirty="0" smtClean="0"/>
              <a:t>However, someone says Mirror site, above hot site instead of offsite storage.</a:t>
            </a:r>
          </a:p>
          <a:p>
            <a:endParaRPr lang="en-US" altLang="ko-KR" baseline="0" dirty="0" smtClean="0"/>
          </a:p>
          <a:p>
            <a:r>
              <a:rPr lang="en-US" altLang="ko-KR" baseline="0" dirty="0" smtClean="0"/>
              <a:t>There are several pros and cons as described in the table</a:t>
            </a:r>
          </a:p>
          <a:p>
            <a:r>
              <a:rPr lang="en-US" altLang="ko-KR" baseline="0" dirty="0" smtClean="0"/>
              <a:t>When you think of DR, you will have to select one of them…</a:t>
            </a:r>
            <a:endParaRPr lang="ko-KR" altLang="en-US" dirty="0"/>
          </a:p>
        </p:txBody>
      </p:sp>
      <p:sp>
        <p:nvSpPr>
          <p:cNvPr id="4" name="슬라이드 번호 개체 틀 3"/>
          <p:cNvSpPr>
            <a:spLocks noGrp="1"/>
          </p:cNvSpPr>
          <p:nvPr>
            <p:ph type="sldNum" sz="quarter" idx="10"/>
          </p:nvPr>
        </p:nvSpPr>
        <p:spPr/>
        <p:txBody>
          <a:bodyPr/>
          <a:lstStyle/>
          <a:p>
            <a:fld id="{0EE545C0-4C25-4E44-9B54-05BA2C99C786}" type="slidenum">
              <a:rPr lang="ko-KR" altLang="en-US" smtClean="0"/>
              <a:pPr/>
              <a:t>15</a:t>
            </a:fld>
            <a:endParaRPr lang="ko-KR" altLang="en-US" dirty="0"/>
          </a:p>
        </p:txBody>
      </p:sp>
    </p:spTree>
    <p:extLst>
      <p:ext uri="{BB962C8B-B14F-4D97-AF65-F5344CB8AC3E}">
        <p14:creationId xmlns:p14="http://schemas.microsoft.com/office/powerpoint/2010/main" val="23597302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Now, I’d like to talk about DR components.</a:t>
            </a:r>
          </a:p>
          <a:p>
            <a:endParaRPr lang="en-US" altLang="ko-KR" dirty="0" smtClean="0"/>
          </a:p>
          <a:p>
            <a:r>
              <a:rPr lang="en-US" altLang="ko-KR" dirty="0" smtClean="0"/>
              <a:t>There are 3 DR components</a:t>
            </a:r>
            <a:r>
              <a:rPr lang="en-US" altLang="ko-KR" baseline="0" dirty="0" smtClean="0"/>
              <a:t> ;</a:t>
            </a:r>
            <a:endParaRPr lang="en-US" altLang="ko-KR" dirty="0" smtClean="0"/>
          </a:p>
          <a:p>
            <a:r>
              <a:rPr lang="en-US" altLang="ko-KR" dirty="0" smtClean="0"/>
              <a:t>DR</a:t>
            </a:r>
            <a:r>
              <a:rPr lang="en-US" altLang="ko-KR" baseline="0" dirty="0" smtClean="0"/>
              <a:t> infrastructure,</a:t>
            </a:r>
          </a:p>
          <a:p>
            <a:r>
              <a:rPr lang="en-US" altLang="ko-KR" baseline="0" dirty="0" smtClean="0"/>
              <a:t>DR solution,</a:t>
            </a:r>
          </a:p>
          <a:p>
            <a:r>
              <a:rPr lang="en-US" altLang="ko-KR" baseline="0" dirty="0" smtClean="0"/>
              <a:t>DR plan.</a:t>
            </a:r>
            <a:endParaRPr lang="ko-KR" altLang="en-US" dirty="0"/>
          </a:p>
        </p:txBody>
      </p:sp>
      <p:sp>
        <p:nvSpPr>
          <p:cNvPr id="4" name="슬라이드 번호 개체 틀 3"/>
          <p:cNvSpPr>
            <a:spLocks noGrp="1"/>
          </p:cNvSpPr>
          <p:nvPr>
            <p:ph type="sldNum" sz="quarter" idx="10"/>
          </p:nvPr>
        </p:nvSpPr>
        <p:spPr/>
        <p:txBody>
          <a:bodyPr/>
          <a:lstStyle/>
          <a:p>
            <a:fld id="{0EE545C0-4C25-4E44-9B54-05BA2C99C786}" type="slidenum">
              <a:rPr lang="ko-KR" altLang="en-US" smtClean="0"/>
              <a:pPr/>
              <a:t>16</a:t>
            </a:fld>
            <a:endParaRPr lang="ko-KR" altLang="en-US" dirty="0"/>
          </a:p>
        </p:txBody>
      </p:sp>
    </p:spTree>
    <p:extLst>
      <p:ext uri="{BB962C8B-B14F-4D97-AF65-F5344CB8AC3E}">
        <p14:creationId xmlns:p14="http://schemas.microsoft.com/office/powerpoint/2010/main" val="721808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6" name="슬라이드 번호 개체 틀 5"/>
          <p:cNvSpPr>
            <a:spLocks noGrp="1"/>
          </p:cNvSpPr>
          <p:nvPr>
            <p:ph type="sldNum" sz="quarter" idx="12"/>
          </p:nvPr>
        </p:nvSpPr>
        <p:spPr>
          <a:xfrm>
            <a:off x="6553200" y="6520259"/>
            <a:ext cx="2133600" cy="365125"/>
          </a:xfrm>
        </p:spPr>
        <p:txBody>
          <a:bodyPr/>
          <a:lstStyle/>
          <a:p>
            <a:fld id="{4BEDD84E-25D4-4983-8AA1-2863C96F08D9}" type="slidenum">
              <a:rPr lang="ko-KR" altLang="en-US" smtClean="0"/>
              <a:pPr/>
              <a:t>‹#›</a:t>
            </a:fld>
            <a:endParaRPr lang="ko-KR"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슬라이드 번호 개체 틀 5"/>
          <p:cNvSpPr>
            <a:spLocks noGrp="1"/>
          </p:cNvSpPr>
          <p:nvPr>
            <p:ph type="sldNum" sz="quarter" idx="12"/>
          </p:nvPr>
        </p:nvSpPr>
        <p:spPr/>
        <p:txBody>
          <a:bodyPr/>
          <a:lstStyle/>
          <a:p>
            <a:fld id="{4BEDD84E-25D4-4983-8AA1-2863C96F08D9}" type="slidenum">
              <a:rPr lang="ko-KR" altLang="en-US" smtClean="0"/>
              <a:pPr/>
              <a:t>‹#›</a:t>
            </a:fld>
            <a:endParaRPr lang="ko-KR"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슬라이드 번호 개체 틀 5"/>
          <p:cNvSpPr>
            <a:spLocks noGrp="1"/>
          </p:cNvSpPr>
          <p:nvPr>
            <p:ph type="sldNum" sz="quarter" idx="12"/>
          </p:nvPr>
        </p:nvSpPr>
        <p:spPr/>
        <p:txBody>
          <a:bodyPr/>
          <a:lstStyle/>
          <a:p>
            <a:fld id="{4BEDD84E-25D4-4983-8AA1-2863C96F08D9}" type="slidenum">
              <a:rPr lang="ko-KR" altLang="en-US" smtClean="0"/>
              <a:pPr/>
              <a:t>‹#›</a:t>
            </a:fld>
            <a:endParaRPr lang="ko-KR"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Tree>
  </p:cSld>
  <p:clrMapOvr>
    <a:masterClrMapping/>
  </p:clrMapOvr>
  <p:transition advTm="0">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457200" y="1600200"/>
            <a:ext cx="8229600" cy="4525963"/>
          </a:xfrm>
          <a:prstGeom prst="rect">
            <a:avLst/>
          </a:prstGeo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transition advTm="0">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Tree>
  </p:cSld>
  <p:clrMapOvr>
    <a:masterClrMapping/>
  </p:clrMapOvr>
  <p:transition advTm="0">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transition advTm="0">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transition advTm="0">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Tree>
  </p:cSld>
  <p:clrMapOvr>
    <a:masterClrMapping/>
  </p:clrMapOvr>
  <p:transition advTm="0">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Tree>
  </p:cSld>
  <p:clrMapOvr>
    <a:masterClrMapping/>
  </p:clrMapOvr>
  <p:transition advTm="0">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Tree>
  </p:cSld>
  <p:clrMapOvr>
    <a:masterClrMapping/>
  </p:clrMapOvr>
  <p:transition advTm="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lvl1pPr>
              <a:defRPr sz="4000"/>
            </a:lvl1pPr>
          </a:lstStyle>
          <a:p>
            <a:r>
              <a:rPr lang="ko-KR" altLang="en-US" dirty="0" smtClean="0"/>
              <a:t>마스터 제목 스타일 편집</a:t>
            </a:r>
            <a:endParaRPr lang="ko-KR" altLang="en-US" dirty="0"/>
          </a:p>
        </p:txBody>
      </p:sp>
      <p:sp>
        <p:nvSpPr>
          <p:cNvPr id="3" name="내용 개체 틀 2"/>
          <p:cNvSpPr>
            <a:spLocks noGrp="1"/>
          </p:cNvSpPr>
          <p:nvPr>
            <p:ph idx="1"/>
          </p:nvPr>
        </p:nvSpPr>
        <p:spPr/>
        <p:txBody>
          <a:bodyPr/>
          <a:lstStyle>
            <a:lvl1pPr>
              <a:buFont typeface="Wingdings" pitchFamily="2" charset="2"/>
              <a:buChar char="§"/>
              <a:defRPr/>
            </a:lvl1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6" name="슬라이드 번호 개체 틀 5"/>
          <p:cNvSpPr>
            <a:spLocks noGrp="1"/>
          </p:cNvSpPr>
          <p:nvPr>
            <p:ph type="sldNum" sz="quarter" idx="12"/>
          </p:nvPr>
        </p:nvSpPr>
        <p:spPr>
          <a:xfrm>
            <a:off x="6553200" y="6520259"/>
            <a:ext cx="2133600" cy="365125"/>
          </a:xfrm>
        </p:spPr>
        <p:txBody>
          <a:bodyPr/>
          <a:lstStyle/>
          <a:p>
            <a:fld id="{4BEDD84E-25D4-4983-8AA1-2863C96F08D9}" type="slidenum">
              <a:rPr lang="ko-KR" altLang="en-US" smtClean="0"/>
              <a:pPr/>
              <a:t>‹#›</a:t>
            </a:fld>
            <a:endParaRPr lang="ko-KR"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dirty="0" smtClean="0"/>
          </a:p>
        </p:txBody>
      </p:sp>
      <p:sp>
        <p:nvSpPr>
          <p:cNvPr id="4" name="텍스트 개체 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Tree>
  </p:cSld>
  <p:clrMapOvr>
    <a:masterClrMapping/>
  </p:clrMapOvr>
  <p:transition advTm="0">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1600200"/>
            <a:ext cx="8229600" cy="4525963"/>
          </a:xfrm>
          <a:prstGeom prst="rect">
            <a:avLst/>
          </a:prstGeo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transition advTm="0">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2088" y="274638"/>
            <a:ext cx="2144712"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107950" y="274638"/>
            <a:ext cx="6281738" cy="5851525"/>
          </a:xfrm>
          <a:prstGeom prst="rect">
            <a:avLst/>
          </a:prstGeo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transition advTm="0">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내용">
    <p:spTree>
      <p:nvGrpSpPr>
        <p:cNvPr id="1" name=""/>
        <p:cNvGrpSpPr/>
        <p:nvPr/>
      </p:nvGrpSpPr>
      <p:grpSpPr>
        <a:xfrm>
          <a:off x="0" y="0"/>
          <a:ext cx="0" cy="0"/>
          <a:chOff x="0" y="0"/>
          <a:chExt cx="0" cy="0"/>
        </a:xfrm>
      </p:grpSpPr>
      <p:sp>
        <p:nvSpPr>
          <p:cNvPr id="2" name="내용 개체 틀 1"/>
          <p:cNvSpPr>
            <a:spLocks noGrp="1"/>
          </p:cNvSpPr>
          <p:nvPr>
            <p:ph/>
          </p:nvPr>
        </p:nvSpPr>
        <p:spPr>
          <a:xfrm>
            <a:off x="107950" y="274638"/>
            <a:ext cx="8578850" cy="5851525"/>
          </a:xfrm>
          <a:prstGeom prst="rect">
            <a:avLst/>
          </a:prstGeo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transition advTm="0">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Tree>
  </p:cSld>
  <p:clrMapOvr>
    <a:masterClrMapping/>
  </p:clrMapOvr>
  <p:transition advTm="0">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457200" y="1600200"/>
            <a:ext cx="8229600" cy="4525963"/>
          </a:xfrm>
          <a:prstGeom prst="rect">
            <a:avLst/>
          </a:prstGeo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transition advTm="0">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Tree>
  </p:cSld>
  <p:clrMapOvr>
    <a:masterClrMapping/>
  </p:clrMapOvr>
  <p:transition advTm="0">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transition advTm="0">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transition advTm="0">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Tree>
  </p:cSld>
  <p:clrMapOvr>
    <a:masterClrMapping/>
  </p:clrMapOvr>
  <p:transition advTm="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6" name="슬라이드 번호 개체 틀 5"/>
          <p:cNvSpPr>
            <a:spLocks noGrp="1"/>
          </p:cNvSpPr>
          <p:nvPr>
            <p:ph type="sldNum" sz="quarter" idx="12"/>
          </p:nvPr>
        </p:nvSpPr>
        <p:spPr/>
        <p:txBody>
          <a:bodyPr/>
          <a:lstStyle/>
          <a:p>
            <a:fld id="{4BEDD84E-25D4-4983-8AA1-2863C96F08D9}" type="slidenum">
              <a:rPr lang="ko-KR" altLang="en-US" smtClean="0"/>
              <a:pPr/>
              <a:t>‹#›</a:t>
            </a:fld>
            <a:endParaRPr lang="ko-KR" alt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Tree>
  </p:cSld>
  <p:clrMapOvr>
    <a:masterClrMapping/>
  </p:clrMapOvr>
  <p:transition advTm="0">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Tree>
  </p:cSld>
  <p:clrMapOvr>
    <a:masterClrMapping/>
  </p:clrMapOvr>
  <p:transition advTm="0">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dirty="0" smtClean="0"/>
          </a:p>
        </p:txBody>
      </p:sp>
      <p:sp>
        <p:nvSpPr>
          <p:cNvPr id="4" name="텍스트 개체 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Tree>
  </p:cSld>
  <p:clrMapOvr>
    <a:masterClrMapping/>
  </p:clrMapOvr>
  <p:transition advTm="0">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1600200"/>
            <a:ext cx="8229600" cy="4525963"/>
          </a:xfrm>
          <a:prstGeom prst="rect">
            <a:avLst/>
          </a:prstGeo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transition advTm="0">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2088" y="274638"/>
            <a:ext cx="2144712"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107950" y="274638"/>
            <a:ext cx="6281738" cy="5851525"/>
          </a:xfrm>
          <a:prstGeom prst="rect">
            <a:avLst/>
          </a:prstGeo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transition advTm="0">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Only" preserve="1">
  <p:cSld name="내용">
    <p:spTree>
      <p:nvGrpSpPr>
        <p:cNvPr id="1" name=""/>
        <p:cNvGrpSpPr/>
        <p:nvPr/>
      </p:nvGrpSpPr>
      <p:grpSpPr>
        <a:xfrm>
          <a:off x="0" y="0"/>
          <a:ext cx="0" cy="0"/>
          <a:chOff x="0" y="0"/>
          <a:chExt cx="0" cy="0"/>
        </a:xfrm>
      </p:grpSpPr>
      <p:sp>
        <p:nvSpPr>
          <p:cNvPr id="2" name="내용 개체 틀 1"/>
          <p:cNvSpPr>
            <a:spLocks noGrp="1"/>
          </p:cNvSpPr>
          <p:nvPr>
            <p:ph/>
          </p:nvPr>
        </p:nvSpPr>
        <p:spPr>
          <a:xfrm>
            <a:off x="107950" y="274638"/>
            <a:ext cx="8578850" cy="5851525"/>
          </a:xfrm>
          <a:prstGeom prst="rect">
            <a:avLst/>
          </a:prstGeo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transition advTm="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슬라이드 번호 개체 틀 6"/>
          <p:cNvSpPr>
            <a:spLocks noGrp="1"/>
          </p:cNvSpPr>
          <p:nvPr>
            <p:ph type="sldNum" sz="quarter" idx="12"/>
          </p:nvPr>
        </p:nvSpPr>
        <p:spPr/>
        <p:txBody>
          <a:bodyPr/>
          <a:lstStyle/>
          <a:p>
            <a:fld id="{4BEDD84E-25D4-4983-8AA1-2863C96F08D9}" type="slidenum">
              <a:rPr lang="ko-KR" altLang="en-US" smtClean="0"/>
              <a:pPr/>
              <a:t>‹#›</a:t>
            </a:fld>
            <a:endParaRPr lang="ko-KR"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9" name="슬라이드 번호 개체 틀 8"/>
          <p:cNvSpPr>
            <a:spLocks noGrp="1"/>
          </p:cNvSpPr>
          <p:nvPr>
            <p:ph type="sldNum" sz="quarter" idx="12"/>
          </p:nvPr>
        </p:nvSpPr>
        <p:spPr/>
        <p:txBody>
          <a:bodyPr/>
          <a:lstStyle/>
          <a:p>
            <a:fld id="{4BEDD84E-25D4-4983-8AA1-2863C96F08D9}" type="slidenum">
              <a:rPr lang="ko-KR" altLang="en-US" smtClean="0"/>
              <a:pPr/>
              <a:t>‹#›</a:t>
            </a:fld>
            <a:endParaRPr lang="ko-KR"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5" name="슬라이드 번호 개체 틀 4"/>
          <p:cNvSpPr>
            <a:spLocks noGrp="1"/>
          </p:cNvSpPr>
          <p:nvPr>
            <p:ph type="sldNum" sz="quarter" idx="12"/>
          </p:nvPr>
        </p:nvSpPr>
        <p:spPr/>
        <p:txBody>
          <a:bodyPr/>
          <a:lstStyle/>
          <a:p>
            <a:fld id="{4BEDD84E-25D4-4983-8AA1-2863C96F08D9}" type="slidenum">
              <a:rPr lang="ko-KR" altLang="en-US" smtClean="0"/>
              <a:pPr/>
              <a:t>‹#›</a:t>
            </a:fld>
            <a:endParaRPr lang="ko-KR"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fld id="{4BEDD84E-25D4-4983-8AA1-2863C96F08D9}" type="slidenum">
              <a:rPr lang="ko-KR" altLang="en-US" smtClean="0"/>
              <a:pPr/>
              <a:t>‹#›</a:t>
            </a:fld>
            <a:endParaRPr lang="ko-KR"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7" name="슬라이드 번호 개체 틀 6"/>
          <p:cNvSpPr>
            <a:spLocks noGrp="1"/>
          </p:cNvSpPr>
          <p:nvPr>
            <p:ph type="sldNum" sz="quarter" idx="12"/>
          </p:nvPr>
        </p:nvSpPr>
        <p:spPr/>
        <p:txBody>
          <a:bodyPr/>
          <a:lstStyle/>
          <a:p>
            <a:fld id="{4BEDD84E-25D4-4983-8AA1-2863C96F08D9}" type="slidenum">
              <a:rPr lang="ko-KR" altLang="en-US" smtClean="0"/>
              <a:pPr/>
              <a:t>‹#›</a:t>
            </a:fld>
            <a:endParaRPr lang="ko-KR"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dirty="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7" name="슬라이드 번호 개체 틀 6"/>
          <p:cNvSpPr>
            <a:spLocks noGrp="1"/>
          </p:cNvSpPr>
          <p:nvPr>
            <p:ph type="sldNum" sz="quarter" idx="12"/>
          </p:nvPr>
        </p:nvSpPr>
        <p:spPr/>
        <p:txBody>
          <a:bodyPr/>
          <a:lstStyle/>
          <a:p>
            <a:fld id="{4BEDD84E-25D4-4983-8AA1-2863C96F08D9}" type="slidenum">
              <a:rPr lang="ko-KR" altLang="en-US" smtClean="0"/>
              <a:pPr/>
              <a:t>‹#›</a:t>
            </a:fld>
            <a:endParaRPr lang="ko-KR"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image" Target="../media/image4.png"/><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EDD84E-25D4-4983-8AA1-2863C96F08D9}" type="slidenum">
              <a:rPr lang="ko-KR" altLang="en-US" smtClean="0"/>
              <a:pPr/>
              <a:t>‹#›</a:t>
            </a:fld>
            <a:endParaRPr lang="ko-KR"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pic>
        <p:nvPicPr>
          <p:cNvPr id="18434" name="Picture 7"/>
          <p:cNvPicPr>
            <a:picLocks noChangeAspect="1" noChangeArrowheads="1"/>
          </p:cNvPicPr>
          <p:nvPr userDrawn="1"/>
        </p:nvPicPr>
        <p:blipFill>
          <a:blip r:embed="rId15" cstate="print"/>
          <a:srcRect/>
          <a:stretch>
            <a:fillRect/>
          </a:stretch>
        </p:blipFill>
        <p:spPr bwMode="auto">
          <a:xfrm>
            <a:off x="0" y="0"/>
            <a:ext cx="5645150" cy="1317625"/>
          </a:xfrm>
          <a:prstGeom prst="rect">
            <a:avLst/>
          </a:prstGeom>
          <a:noFill/>
          <a:ln w="9525">
            <a:noFill/>
            <a:miter lim="800000"/>
            <a:headEnd/>
            <a:tailEnd/>
          </a:ln>
        </p:spPr>
      </p:pic>
      <p:sp>
        <p:nvSpPr>
          <p:cNvPr id="18435" name="제목 개체 틀 1"/>
          <p:cNvSpPr>
            <a:spLocks noGrp="1"/>
          </p:cNvSpPr>
          <p:nvPr>
            <p:ph type="title"/>
          </p:nvPr>
        </p:nvSpPr>
        <p:spPr bwMode="auto">
          <a:xfrm>
            <a:off x="107950" y="274638"/>
            <a:ext cx="4006850" cy="519112"/>
          </a:xfrm>
          <a:prstGeom prst="rect">
            <a:avLst/>
          </a:prstGeom>
          <a:noFill/>
          <a:ln w="9525" algn="ctr">
            <a:noFill/>
            <a:miter lim="800000"/>
            <a:headEnd/>
            <a:tailEnd/>
          </a:ln>
        </p:spPr>
        <p:txBody>
          <a:bodyPr vert="horz" wrap="none" lIns="91440" tIns="45720" rIns="91440" bIns="45720" numCol="1" anchor="t" anchorCtr="0" compatLnSpc="1">
            <a:prstTxWarp prst="textNoShape">
              <a:avLst/>
            </a:prstTxWarp>
            <a:spAutoFit/>
          </a:bodyPr>
          <a:lstStyle/>
          <a:p>
            <a:pPr lvl="0"/>
            <a:r>
              <a:rPr lang="ko-KR" altLang="en-US" smtClean="0"/>
              <a:t>마스터 제목 스타일 편집</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ransition advTm="0">
    <p:fade/>
  </p:transition>
  <p:hf hdr="0"/>
  <p:txStyles>
    <p:titleStyle>
      <a:lvl1pPr algn="l" rtl="0" eaLnBrk="0" fontAlgn="base" latinLnBrk="1" hangingPunct="0">
        <a:spcBef>
          <a:spcPct val="0"/>
        </a:spcBef>
        <a:spcAft>
          <a:spcPct val="0"/>
        </a:spcAft>
        <a:defRPr sz="2800">
          <a:solidFill>
            <a:schemeClr val="bg1"/>
          </a:solidFill>
          <a:latin typeface="+mj-lt"/>
          <a:ea typeface="+mj-ea"/>
          <a:cs typeface="+mj-cs"/>
        </a:defRPr>
      </a:lvl1pPr>
      <a:lvl2pPr algn="l" rtl="0" eaLnBrk="0" fontAlgn="base" latinLnBrk="1" hangingPunct="0">
        <a:spcBef>
          <a:spcPct val="0"/>
        </a:spcBef>
        <a:spcAft>
          <a:spcPct val="0"/>
        </a:spcAft>
        <a:defRPr sz="2800">
          <a:solidFill>
            <a:schemeClr val="bg1"/>
          </a:solidFill>
          <a:latin typeface="Eras Bold ITC" pitchFamily="34" charset="0"/>
          <a:ea typeface="HY견고딕" pitchFamily="18" charset="-127"/>
        </a:defRPr>
      </a:lvl2pPr>
      <a:lvl3pPr algn="l" rtl="0" eaLnBrk="0" fontAlgn="base" latinLnBrk="1" hangingPunct="0">
        <a:spcBef>
          <a:spcPct val="0"/>
        </a:spcBef>
        <a:spcAft>
          <a:spcPct val="0"/>
        </a:spcAft>
        <a:defRPr sz="2800">
          <a:solidFill>
            <a:schemeClr val="bg1"/>
          </a:solidFill>
          <a:latin typeface="Eras Bold ITC" pitchFamily="34" charset="0"/>
          <a:ea typeface="HY견고딕" pitchFamily="18" charset="-127"/>
        </a:defRPr>
      </a:lvl3pPr>
      <a:lvl4pPr algn="l" rtl="0" eaLnBrk="0" fontAlgn="base" latinLnBrk="1" hangingPunct="0">
        <a:spcBef>
          <a:spcPct val="0"/>
        </a:spcBef>
        <a:spcAft>
          <a:spcPct val="0"/>
        </a:spcAft>
        <a:defRPr sz="2800">
          <a:solidFill>
            <a:schemeClr val="bg1"/>
          </a:solidFill>
          <a:latin typeface="Eras Bold ITC" pitchFamily="34" charset="0"/>
          <a:ea typeface="HY견고딕" pitchFamily="18" charset="-127"/>
        </a:defRPr>
      </a:lvl4pPr>
      <a:lvl5pPr algn="l" rtl="0" eaLnBrk="0" fontAlgn="base" latinLnBrk="1" hangingPunct="0">
        <a:spcBef>
          <a:spcPct val="0"/>
        </a:spcBef>
        <a:spcAft>
          <a:spcPct val="0"/>
        </a:spcAft>
        <a:defRPr sz="2800">
          <a:solidFill>
            <a:schemeClr val="bg1"/>
          </a:solidFill>
          <a:latin typeface="Eras Bold ITC" pitchFamily="34" charset="0"/>
          <a:ea typeface="HY견고딕" pitchFamily="18" charset="-127"/>
        </a:defRPr>
      </a:lvl5pPr>
      <a:lvl6pPr marL="457200" algn="l" rtl="0" eaLnBrk="0" fontAlgn="base" latinLnBrk="1" hangingPunct="0">
        <a:spcBef>
          <a:spcPct val="0"/>
        </a:spcBef>
        <a:spcAft>
          <a:spcPct val="0"/>
        </a:spcAft>
        <a:defRPr sz="2800">
          <a:solidFill>
            <a:schemeClr val="bg1"/>
          </a:solidFill>
          <a:latin typeface="Eras Bold ITC" pitchFamily="34" charset="0"/>
          <a:ea typeface="HY견고딕" pitchFamily="18" charset="-127"/>
        </a:defRPr>
      </a:lvl6pPr>
      <a:lvl7pPr marL="914400" algn="l" rtl="0" eaLnBrk="0" fontAlgn="base" latinLnBrk="1" hangingPunct="0">
        <a:spcBef>
          <a:spcPct val="0"/>
        </a:spcBef>
        <a:spcAft>
          <a:spcPct val="0"/>
        </a:spcAft>
        <a:defRPr sz="2800">
          <a:solidFill>
            <a:schemeClr val="bg1"/>
          </a:solidFill>
          <a:latin typeface="Eras Bold ITC" pitchFamily="34" charset="0"/>
          <a:ea typeface="HY견고딕" pitchFamily="18" charset="-127"/>
        </a:defRPr>
      </a:lvl7pPr>
      <a:lvl8pPr marL="1371600" algn="l" rtl="0" eaLnBrk="0" fontAlgn="base" latinLnBrk="1" hangingPunct="0">
        <a:spcBef>
          <a:spcPct val="0"/>
        </a:spcBef>
        <a:spcAft>
          <a:spcPct val="0"/>
        </a:spcAft>
        <a:defRPr sz="2800">
          <a:solidFill>
            <a:schemeClr val="bg1"/>
          </a:solidFill>
          <a:latin typeface="Eras Bold ITC" pitchFamily="34" charset="0"/>
          <a:ea typeface="HY견고딕" pitchFamily="18" charset="-127"/>
        </a:defRPr>
      </a:lvl8pPr>
      <a:lvl9pPr marL="1828800" algn="l" rtl="0" eaLnBrk="0" fontAlgn="base" latinLnBrk="1" hangingPunct="0">
        <a:spcBef>
          <a:spcPct val="0"/>
        </a:spcBef>
        <a:spcAft>
          <a:spcPct val="0"/>
        </a:spcAft>
        <a:defRPr sz="2800">
          <a:solidFill>
            <a:schemeClr val="bg1"/>
          </a:solidFill>
          <a:latin typeface="Eras Bold ITC" pitchFamily="34" charset="0"/>
          <a:ea typeface="HY견고딕" pitchFamily="18" charset="-127"/>
        </a:defRPr>
      </a:lvl9pPr>
    </p:titleStyle>
    <p:bodyStyle>
      <a:lvl1pPr marL="342900" indent="-342900" algn="l" rtl="0" eaLnBrk="0" fontAlgn="base" latinLnBrk="1"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latinLnBrk="1" hangingPunct="0">
        <a:spcBef>
          <a:spcPct val="20000"/>
        </a:spcBef>
        <a:spcAft>
          <a:spcPct val="0"/>
        </a:spcAft>
        <a:buChar char="–"/>
        <a:defRPr kumimoji="1" sz="2800">
          <a:solidFill>
            <a:schemeClr val="tx1"/>
          </a:solidFill>
          <a:latin typeface="+mn-lt"/>
          <a:ea typeface="+mn-ea"/>
        </a:defRPr>
      </a:lvl2pPr>
      <a:lvl3pPr marL="1143000" indent="-228600" algn="l" rtl="0" eaLnBrk="0" fontAlgn="base" latinLnBrk="1" hangingPunct="0">
        <a:spcBef>
          <a:spcPct val="20000"/>
        </a:spcBef>
        <a:spcAft>
          <a:spcPct val="0"/>
        </a:spcAft>
        <a:buChar char="•"/>
        <a:defRPr kumimoji="1" sz="2400">
          <a:solidFill>
            <a:schemeClr val="tx1"/>
          </a:solidFill>
          <a:latin typeface="+mn-lt"/>
          <a:ea typeface="+mn-ea"/>
        </a:defRPr>
      </a:lvl3pPr>
      <a:lvl4pPr marL="1600200" indent="-228600" algn="l" rtl="0" eaLnBrk="0" fontAlgn="base" latinLnBrk="1" hangingPunct="0">
        <a:spcBef>
          <a:spcPct val="20000"/>
        </a:spcBef>
        <a:spcAft>
          <a:spcPct val="0"/>
        </a:spcAft>
        <a:buChar char="–"/>
        <a:defRPr kumimoji="1" sz="2000">
          <a:solidFill>
            <a:schemeClr val="tx1"/>
          </a:solidFill>
          <a:latin typeface="+mn-lt"/>
          <a:ea typeface="+mn-ea"/>
        </a:defRPr>
      </a:lvl4pPr>
      <a:lvl5pPr marL="2057400" indent="-228600" algn="l" rtl="0" eaLnBrk="0" fontAlgn="base" latinLnBrk="1" hangingPunct="0">
        <a:spcBef>
          <a:spcPct val="20000"/>
        </a:spcBef>
        <a:spcAft>
          <a:spcPct val="0"/>
        </a:spcAft>
        <a:buChar char="»"/>
        <a:defRPr kumimoji="1" sz="2000">
          <a:solidFill>
            <a:schemeClr val="tx1"/>
          </a:solidFill>
          <a:latin typeface="+mn-lt"/>
          <a:ea typeface="+mn-ea"/>
        </a:defRPr>
      </a:lvl5pPr>
      <a:lvl6pPr marL="2514600" indent="-228600" algn="l" rtl="0" fontAlgn="base" latinLnBrk="1">
        <a:spcBef>
          <a:spcPct val="20000"/>
        </a:spcBef>
        <a:spcAft>
          <a:spcPct val="0"/>
        </a:spcAft>
        <a:buChar char="»"/>
        <a:defRPr kumimoji="1" sz="2000">
          <a:solidFill>
            <a:schemeClr val="tx1"/>
          </a:solidFill>
          <a:latin typeface="+mn-lt"/>
          <a:ea typeface="+mn-ea"/>
        </a:defRPr>
      </a:lvl6pPr>
      <a:lvl7pPr marL="2971800" indent="-228600" algn="l" rtl="0" fontAlgn="base" latinLnBrk="1">
        <a:spcBef>
          <a:spcPct val="20000"/>
        </a:spcBef>
        <a:spcAft>
          <a:spcPct val="0"/>
        </a:spcAft>
        <a:buChar char="»"/>
        <a:defRPr kumimoji="1" sz="2000">
          <a:solidFill>
            <a:schemeClr val="tx1"/>
          </a:solidFill>
          <a:latin typeface="+mn-lt"/>
          <a:ea typeface="+mn-ea"/>
        </a:defRPr>
      </a:lvl7pPr>
      <a:lvl8pPr marL="3429000" indent="-228600" algn="l" rtl="0" fontAlgn="base" latinLnBrk="1">
        <a:spcBef>
          <a:spcPct val="20000"/>
        </a:spcBef>
        <a:spcAft>
          <a:spcPct val="0"/>
        </a:spcAft>
        <a:buChar char="»"/>
        <a:defRPr kumimoji="1" sz="2000">
          <a:solidFill>
            <a:schemeClr val="tx1"/>
          </a:solidFill>
          <a:latin typeface="+mn-lt"/>
          <a:ea typeface="+mn-ea"/>
        </a:defRPr>
      </a:lvl8pPr>
      <a:lvl9pPr marL="3886200" indent="-228600" algn="l" rtl="0" fontAlgn="base" latinLnBrk="1">
        <a:spcBef>
          <a:spcPct val="20000"/>
        </a:spcBef>
        <a:spcAft>
          <a:spcPct val="0"/>
        </a:spcAft>
        <a:buChar char="»"/>
        <a:defRPr kumimoji="1" sz="2000">
          <a:solidFill>
            <a:schemeClr val="tx1"/>
          </a:solidFill>
          <a:latin typeface="+mn-lt"/>
          <a:ea typeface="+mn-ea"/>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pic>
        <p:nvPicPr>
          <p:cNvPr id="19458" name="Picture 4"/>
          <p:cNvPicPr>
            <a:picLocks noChangeAspect="1" noChangeArrowheads="1"/>
          </p:cNvPicPr>
          <p:nvPr userDrawn="1"/>
        </p:nvPicPr>
        <p:blipFill>
          <a:blip r:embed="rId15" cstate="print"/>
          <a:srcRect/>
          <a:stretch>
            <a:fillRect/>
          </a:stretch>
        </p:blipFill>
        <p:spPr bwMode="auto">
          <a:xfrm>
            <a:off x="0" y="0"/>
            <a:ext cx="5645150" cy="1317625"/>
          </a:xfrm>
          <a:prstGeom prst="rect">
            <a:avLst/>
          </a:prstGeom>
          <a:noFill/>
          <a:ln w="9525">
            <a:noFill/>
            <a:miter lim="800000"/>
            <a:headEnd/>
            <a:tailEnd/>
          </a:ln>
        </p:spPr>
      </p:pic>
      <p:sp>
        <p:nvSpPr>
          <p:cNvPr id="19459" name="제목 개체 틀 1"/>
          <p:cNvSpPr>
            <a:spLocks noGrp="1"/>
          </p:cNvSpPr>
          <p:nvPr>
            <p:ph type="title"/>
          </p:nvPr>
        </p:nvSpPr>
        <p:spPr bwMode="auto">
          <a:xfrm>
            <a:off x="107950" y="274638"/>
            <a:ext cx="4006850" cy="519112"/>
          </a:xfrm>
          <a:prstGeom prst="rect">
            <a:avLst/>
          </a:prstGeom>
          <a:noFill/>
          <a:ln w="9525" algn="ctr">
            <a:noFill/>
            <a:miter lim="800000"/>
            <a:headEnd/>
            <a:tailEnd/>
          </a:ln>
        </p:spPr>
        <p:txBody>
          <a:bodyPr vert="horz" wrap="none" lIns="91440" tIns="45720" rIns="91440" bIns="45720" numCol="1" anchor="t" anchorCtr="0" compatLnSpc="1">
            <a:prstTxWarp prst="textNoShape">
              <a:avLst/>
            </a:prstTxWarp>
            <a:spAutoFit/>
          </a:bodyPr>
          <a:lstStyle/>
          <a:p>
            <a:pPr lvl="0"/>
            <a:r>
              <a:rPr lang="ko-KR" altLang="en-US" smtClean="0"/>
              <a:t>마스터 제목 스타일 편집</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ransition advTm="0">
    <p:fade/>
  </p:transition>
  <p:hf hdr="0"/>
  <p:txStyles>
    <p:titleStyle>
      <a:lvl1pPr algn="l" rtl="0" eaLnBrk="0" fontAlgn="base" latinLnBrk="1" hangingPunct="0">
        <a:spcBef>
          <a:spcPct val="0"/>
        </a:spcBef>
        <a:spcAft>
          <a:spcPct val="0"/>
        </a:spcAft>
        <a:defRPr kumimoji="1" sz="2800">
          <a:solidFill>
            <a:schemeClr val="bg1"/>
          </a:solidFill>
          <a:latin typeface="+mj-lt"/>
          <a:ea typeface="+mj-ea"/>
          <a:cs typeface="+mj-cs"/>
        </a:defRPr>
      </a:lvl1pPr>
      <a:lvl2pPr algn="l" rtl="0" eaLnBrk="0" fontAlgn="base" latinLnBrk="1" hangingPunct="0">
        <a:spcBef>
          <a:spcPct val="0"/>
        </a:spcBef>
        <a:spcAft>
          <a:spcPct val="0"/>
        </a:spcAft>
        <a:defRPr kumimoji="1" sz="2800">
          <a:solidFill>
            <a:schemeClr val="bg1"/>
          </a:solidFill>
          <a:latin typeface="Eras Bold ITC" pitchFamily="34" charset="0"/>
          <a:ea typeface="굴림" charset="-127"/>
        </a:defRPr>
      </a:lvl2pPr>
      <a:lvl3pPr algn="l" rtl="0" eaLnBrk="0" fontAlgn="base" latinLnBrk="1" hangingPunct="0">
        <a:spcBef>
          <a:spcPct val="0"/>
        </a:spcBef>
        <a:spcAft>
          <a:spcPct val="0"/>
        </a:spcAft>
        <a:defRPr kumimoji="1" sz="2800">
          <a:solidFill>
            <a:schemeClr val="bg1"/>
          </a:solidFill>
          <a:latin typeface="Eras Bold ITC" pitchFamily="34" charset="0"/>
          <a:ea typeface="굴림" charset="-127"/>
        </a:defRPr>
      </a:lvl3pPr>
      <a:lvl4pPr algn="l" rtl="0" eaLnBrk="0" fontAlgn="base" latinLnBrk="1" hangingPunct="0">
        <a:spcBef>
          <a:spcPct val="0"/>
        </a:spcBef>
        <a:spcAft>
          <a:spcPct val="0"/>
        </a:spcAft>
        <a:defRPr kumimoji="1" sz="2800">
          <a:solidFill>
            <a:schemeClr val="bg1"/>
          </a:solidFill>
          <a:latin typeface="Eras Bold ITC" pitchFamily="34" charset="0"/>
          <a:ea typeface="굴림" charset="-127"/>
        </a:defRPr>
      </a:lvl4pPr>
      <a:lvl5pPr algn="l" rtl="0" eaLnBrk="0" fontAlgn="base" latinLnBrk="1" hangingPunct="0">
        <a:spcBef>
          <a:spcPct val="0"/>
        </a:spcBef>
        <a:spcAft>
          <a:spcPct val="0"/>
        </a:spcAft>
        <a:defRPr kumimoji="1" sz="2800">
          <a:solidFill>
            <a:schemeClr val="bg1"/>
          </a:solidFill>
          <a:latin typeface="Eras Bold ITC" pitchFamily="34" charset="0"/>
          <a:ea typeface="굴림" charset="-127"/>
        </a:defRPr>
      </a:lvl5pPr>
      <a:lvl6pPr marL="457200" algn="l" rtl="0" fontAlgn="base" latinLnBrk="1">
        <a:spcBef>
          <a:spcPct val="0"/>
        </a:spcBef>
        <a:spcAft>
          <a:spcPct val="0"/>
        </a:spcAft>
        <a:defRPr kumimoji="1" sz="2800">
          <a:solidFill>
            <a:schemeClr val="bg1"/>
          </a:solidFill>
          <a:latin typeface="Eras Bold ITC" pitchFamily="34" charset="0"/>
          <a:ea typeface="굴림" charset="-127"/>
        </a:defRPr>
      </a:lvl6pPr>
      <a:lvl7pPr marL="914400" algn="l" rtl="0" fontAlgn="base" latinLnBrk="1">
        <a:spcBef>
          <a:spcPct val="0"/>
        </a:spcBef>
        <a:spcAft>
          <a:spcPct val="0"/>
        </a:spcAft>
        <a:defRPr kumimoji="1" sz="2800">
          <a:solidFill>
            <a:schemeClr val="bg1"/>
          </a:solidFill>
          <a:latin typeface="Eras Bold ITC" pitchFamily="34" charset="0"/>
          <a:ea typeface="굴림" charset="-127"/>
        </a:defRPr>
      </a:lvl7pPr>
      <a:lvl8pPr marL="1371600" algn="l" rtl="0" fontAlgn="base" latinLnBrk="1">
        <a:spcBef>
          <a:spcPct val="0"/>
        </a:spcBef>
        <a:spcAft>
          <a:spcPct val="0"/>
        </a:spcAft>
        <a:defRPr kumimoji="1" sz="2800">
          <a:solidFill>
            <a:schemeClr val="bg1"/>
          </a:solidFill>
          <a:latin typeface="Eras Bold ITC" pitchFamily="34" charset="0"/>
          <a:ea typeface="굴림" charset="-127"/>
        </a:defRPr>
      </a:lvl8pPr>
      <a:lvl9pPr marL="1828800" algn="l" rtl="0" fontAlgn="base" latinLnBrk="1">
        <a:spcBef>
          <a:spcPct val="0"/>
        </a:spcBef>
        <a:spcAft>
          <a:spcPct val="0"/>
        </a:spcAft>
        <a:defRPr kumimoji="1" sz="2800">
          <a:solidFill>
            <a:schemeClr val="bg1"/>
          </a:solidFill>
          <a:latin typeface="Eras Bold ITC" pitchFamily="34" charset="0"/>
          <a:ea typeface="굴림" charset="-127"/>
        </a:defRPr>
      </a:lvl9pPr>
    </p:titleStyle>
    <p:bodyStyle>
      <a:lvl1pPr marL="342900" indent="-342900" algn="l" rtl="0" eaLnBrk="0" fontAlgn="base" latinLnBrk="1"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latinLnBrk="1" hangingPunct="0">
        <a:spcBef>
          <a:spcPct val="20000"/>
        </a:spcBef>
        <a:spcAft>
          <a:spcPct val="0"/>
        </a:spcAft>
        <a:buChar char="–"/>
        <a:defRPr kumimoji="1" sz="2800">
          <a:solidFill>
            <a:schemeClr val="tx1"/>
          </a:solidFill>
          <a:latin typeface="+mn-lt"/>
          <a:ea typeface="+mn-ea"/>
        </a:defRPr>
      </a:lvl2pPr>
      <a:lvl3pPr marL="1143000" indent="-228600" algn="l" rtl="0" eaLnBrk="0" fontAlgn="base" latinLnBrk="1" hangingPunct="0">
        <a:spcBef>
          <a:spcPct val="20000"/>
        </a:spcBef>
        <a:spcAft>
          <a:spcPct val="0"/>
        </a:spcAft>
        <a:buChar char="•"/>
        <a:defRPr kumimoji="1" sz="2400">
          <a:solidFill>
            <a:schemeClr val="tx1"/>
          </a:solidFill>
          <a:latin typeface="+mn-lt"/>
          <a:ea typeface="+mn-ea"/>
        </a:defRPr>
      </a:lvl3pPr>
      <a:lvl4pPr marL="1600200" indent="-228600" algn="l" rtl="0" eaLnBrk="0" fontAlgn="base" latinLnBrk="1" hangingPunct="0">
        <a:spcBef>
          <a:spcPct val="20000"/>
        </a:spcBef>
        <a:spcAft>
          <a:spcPct val="0"/>
        </a:spcAft>
        <a:buChar char="–"/>
        <a:defRPr kumimoji="1" sz="2000">
          <a:solidFill>
            <a:schemeClr val="tx1"/>
          </a:solidFill>
          <a:latin typeface="+mn-lt"/>
          <a:ea typeface="+mn-ea"/>
        </a:defRPr>
      </a:lvl4pPr>
      <a:lvl5pPr marL="2057400" indent="-228600" algn="l" rtl="0" eaLnBrk="0" fontAlgn="base" latinLnBrk="1" hangingPunct="0">
        <a:spcBef>
          <a:spcPct val="20000"/>
        </a:spcBef>
        <a:spcAft>
          <a:spcPct val="0"/>
        </a:spcAft>
        <a:buChar char="»"/>
        <a:defRPr kumimoji="1" sz="2000">
          <a:solidFill>
            <a:schemeClr val="tx1"/>
          </a:solidFill>
          <a:latin typeface="+mn-lt"/>
          <a:ea typeface="+mn-ea"/>
        </a:defRPr>
      </a:lvl5pPr>
      <a:lvl6pPr marL="2514600" indent="-228600" algn="l" rtl="0" fontAlgn="base" latinLnBrk="1">
        <a:spcBef>
          <a:spcPct val="20000"/>
        </a:spcBef>
        <a:spcAft>
          <a:spcPct val="0"/>
        </a:spcAft>
        <a:buChar char="»"/>
        <a:defRPr kumimoji="1" sz="2000">
          <a:solidFill>
            <a:schemeClr val="tx1"/>
          </a:solidFill>
          <a:latin typeface="+mn-lt"/>
          <a:ea typeface="+mn-ea"/>
        </a:defRPr>
      </a:lvl6pPr>
      <a:lvl7pPr marL="2971800" indent="-228600" algn="l" rtl="0" fontAlgn="base" latinLnBrk="1">
        <a:spcBef>
          <a:spcPct val="20000"/>
        </a:spcBef>
        <a:spcAft>
          <a:spcPct val="0"/>
        </a:spcAft>
        <a:buChar char="»"/>
        <a:defRPr kumimoji="1" sz="2000">
          <a:solidFill>
            <a:schemeClr val="tx1"/>
          </a:solidFill>
          <a:latin typeface="+mn-lt"/>
          <a:ea typeface="+mn-ea"/>
        </a:defRPr>
      </a:lvl7pPr>
      <a:lvl8pPr marL="3429000" indent="-228600" algn="l" rtl="0" fontAlgn="base" latinLnBrk="1">
        <a:spcBef>
          <a:spcPct val="20000"/>
        </a:spcBef>
        <a:spcAft>
          <a:spcPct val="0"/>
        </a:spcAft>
        <a:buChar char="»"/>
        <a:defRPr kumimoji="1" sz="2000">
          <a:solidFill>
            <a:schemeClr val="tx1"/>
          </a:solidFill>
          <a:latin typeface="+mn-lt"/>
          <a:ea typeface="+mn-ea"/>
        </a:defRPr>
      </a:lvl8pPr>
      <a:lvl9pPr marL="3886200" indent="-228600" algn="l" rtl="0" fontAlgn="base" latinLnBrk="1">
        <a:spcBef>
          <a:spcPct val="20000"/>
        </a:spcBef>
        <a:spcAft>
          <a:spcPct val="0"/>
        </a:spcAft>
        <a:buChar char="»"/>
        <a:defRPr kumimoji="1" sz="2000">
          <a:solidFill>
            <a:schemeClr val="tx1"/>
          </a:solidFill>
          <a:latin typeface="+mn-lt"/>
          <a:ea typeface="+mn-ea"/>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17.webp"/><Relationship Id="rId2" Type="http://schemas.openxmlformats.org/officeDocument/2006/relationships/image" Target="../media/image16.webp"/><Relationship Id="rId1" Type="http://schemas.openxmlformats.org/officeDocument/2006/relationships/slideLayout" Target="../slideLayouts/slideLayout2.xml"/><Relationship Id="rId4" Type="http://schemas.openxmlformats.org/officeDocument/2006/relationships/image" Target="../media/image18.webp"/></Relationships>
</file>

<file path=ppt/slides/_rels/slide39.xml.rels><?xml version="1.0" encoding="UTF-8" standalone="yes"?>
<Relationships xmlns="http://schemas.openxmlformats.org/package/2006/relationships"><Relationship Id="rId3" Type="http://schemas.openxmlformats.org/officeDocument/2006/relationships/image" Target="../media/image20.webp"/><Relationship Id="rId2" Type="http://schemas.openxmlformats.org/officeDocument/2006/relationships/image" Target="../media/image19.web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0.jpeg"/><Relationship Id="rId13" Type="http://schemas.openxmlformats.org/officeDocument/2006/relationships/image" Target="../media/image15.png"/><Relationship Id="rId3" Type="http://schemas.openxmlformats.org/officeDocument/2006/relationships/image" Target="../media/image5.jpeg"/><Relationship Id="rId7" Type="http://schemas.openxmlformats.org/officeDocument/2006/relationships/image" Target="../media/image9.jpeg"/><Relationship Id="rId12"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8.jpeg"/><Relationship Id="rId11" Type="http://schemas.openxmlformats.org/officeDocument/2006/relationships/image" Target="../media/image13.jpeg"/><Relationship Id="rId5" Type="http://schemas.openxmlformats.org/officeDocument/2006/relationships/image" Target="../media/image7.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1268760"/>
            <a:ext cx="7772400" cy="1470025"/>
          </a:xfrm>
        </p:spPr>
        <p:txBody>
          <a:bodyPr>
            <a:noAutofit/>
          </a:bodyPr>
          <a:lstStyle/>
          <a:p>
            <a:r>
              <a:rPr lang="en-US" altLang="ko-KR" sz="4800" dirty="0" smtClean="0">
                <a:solidFill>
                  <a:schemeClr val="accent3">
                    <a:lumMod val="50000"/>
                  </a:schemeClr>
                </a:solidFill>
              </a:rPr>
              <a:t>Disaster Recovery and Business Continuity</a:t>
            </a:r>
            <a:r>
              <a:rPr lang="en-US" altLang="ko-KR" sz="4800" dirty="0" smtClean="0"/>
              <a:t/>
            </a:r>
            <a:br>
              <a:rPr lang="en-US" altLang="ko-KR" sz="4800" dirty="0" smtClean="0"/>
            </a:br>
            <a:endParaRPr lang="ko-KR" altLang="en-US" sz="4800" dirty="0"/>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ltLang="en-US"/>
              <a:t>Definitions</a:t>
            </a:r>
          </a:p>
        </p:txBody>
      </p:sp>
      <p:sp>
        <p:nvSpPr>
          <p:cNvPr id="61443" name="Rectangle 3"/>
          <p:cNvSpPr>
            <a:spLocks noGrp="1" noChangeArrowheads="1"/>
          </p:cNvSpPr>
          <p:nvPr>
            <p:ph type="body" idx="1"/>
          </p:nvPr>
        </p:nvSpPr>
        <p:spPr/>
        <p:txBody>
          <a:bodyPr/>
          <a:lstStyle/>
          <a:p>
            <a:pPr>
              <a:lnSpc>
                <a:spcPct val="90000"/>
              </a:lnSpc>
            </a:pPr>
            <a:r>
              <a:rPr lang="en-US" altLang="en-US" sz="2800"/>
              <a:t>What is a DR/BC Plan..?</a:t>
            </a:r>
          </a:p>
          <a:p>
            <a:pPr lvl="1">
              <a:lnSpc>
                <a:spcPct val="90000"/>
              </a:lnSpc>
            </a:pPr>
            <a:r>
              <a:rPr lang="en-US" altLang="en-US" sz="2400"/>
              <a:t>The methods, processes, and procedures needed  to minimize the impact of a disaster upon information and data required for critical business processes. </a:t>
            </a:r>
          </a:p>
          <a:p>
            <a:pPr lvl="1">
              <a:lnSpc>
                <a:spcPct val="90000"/>
              </a:lnSpc>
            </a:pPr>
            <a:r>
              <a:rPr lang="en-US" altLang="en-US" sz="2400"/>
              <a:t>The guidelines and activities required to restore systems, operations, and the business to the conditions that prevailed prior to the disaster.  </a:t>
            </a:r>
          </a:p>
          <a:p>
            <a:pPr lvl="1">
              <a:lnSpc>
                <a:spcPct val="90000"/>
              </a:lnSpc>
            </a:pPr>
            <a:r>
              <a:rPr lang="en-US" altLang="en-US" sz="2400"/>
              <a:t>A well-written and properly tested plan that allows recovery personnel to administer recovery efforts that result in a timely restoration of services.</a:t>
            </a:r>
            <a:r>
              <a:rPr lang="en-US" altLang="en-US"/>
              <a:t>  </a:t>
            </a:r>
          </a:p>
        </p:txBody>
      </p:sp>
    </p:spTree>
    <p:extLst>
      <p:ext uri="{BB962C8B-B14F-4D97-AF65-F5344CB8AC3E}">
        <p14:creationId xmlns:p14="http://schemas.microsoft.com/office/powerpoint/2010/main" val="19698547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mtClean="0"/>
              <a:t>Planning for Protection</a:t>
            </a:r>
          </a:p>
        </p:txBody>
      </p:sp>
      <p:sp>
        <p:nvSpPr>
          <p:cNvPr id="8195" name="Rectangle 3"/>
          <p:cNvSpPr>
            <a:spLocks noGrp="1" noChangeArrowheads="1"/>
          </p:cNvSpPr>
          <p:nvPr>
            <p:ph type="body" idx="1"/>
          </p:nvPr>
        </p:nvSpPr>
        <p:spPr/>
        <p:txBody>
          <a:bodyPr/>
          <a:lstStyle/>
          <a:p>
            <a:pPr eaLnBrk="1" hangingPunct="1"/>
            <a:r>
              <a:rPr lang="en-US" altLang="en-US" smtClean="0"/>
              <a:t>Disaster Recovery</a:t>
            </a:r>
            <a:br>
              <a:rPr lang="en-US" altLang="en-US" smtClean="0"/>
            </a:br>
            <a:r>
              <a:rPr lang="en-US" altLang="en-US" smtClean="0"/>
              <a:t>...enables your business to continue operation by providing alternative access to business critical data.</a:t>
            </a:r>
          </a:p>
          <a:p>
            <a:pPr eaLnBrk="1" hangingPunct="1"/>
            <a:r>
              <a:rPr lang="en-US" altLang="en-US" smtClean="0"/>
              <a:t>Business Continuity</a:t>
            </a:r>
            <a:br>
              <a:rPr lang="en-US" altLang="en-US" smtClean="0"/>
            </a:br>
            <a:r>
              <a:rPr lang="en-US" altLang="en-US" smtClean="0"/>
              <a:t>...allows for on going real-time continuous operation while the interruption is corrected.</a:t>
            </a:r>
          </a:p>
        </p:txBody>
      </p:sp>
    </p:spTree>
    <p:extLst>
      <p:ext uri="{BB962C8B-B14F-4D97-AF65-F5344CB8AC3E}">
        <p14:creationId xmlns:p14="http://schemas.microsoft.com/office/powerpoint/2010/main" val="10222045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normAutofit fontScale="90000"/>
          </a:bodyPr>
          <a:lstStyle/>
          <a:p>
            <a:r>
              <a:rPr lang="en-US"/>
              <a:t>Industry Standards Supporting </a:t>
            </a:r>
            <a:br>
              <a:rPr lang="en-US"/>
            </a:br>
            <a:r>
              <a:rPr lang="en-US"/>
              <a:t>BCP and DRP</a:t>
            </a:r>
          </a:p>
        </p:txBody>
      </p:sp>
      <p:sp>
        <p:nvSpPr>
          <p:cNvPr id="348163" name="Rectangle 3"/>
          <p:cNvSpPr>
            <a:spLocks noGrp="1" noChangeArrowheads="1"/>
          </p:cNvSpPr>
          <p:nvPr>
            <p:ph type="body" idx="1"/>
          </p:nvPr>
        </p:nvSpPr>
        <p:spPr>
          <a:xfrm>
            <a:off x="685800" y="1981200"/>
            <a:ext cx="7924800" cy="4114800"/>
          </a:xfrm>
        </p:spPr>
        <p:txBody>
          <a:bodyPr>
            <a:normAutofit/>
          </a:bodyPr>
          <a:lstStyle/>
          <a:p>
            <a:pPr>
              <a:lnSpc>
                <a:spcPct val="90000"/>
              </a:lnSpc>
            </a:pPr>
            <a:r>
              <a:rPr lang="en-US" sz="2800" dirty="0"/>
              <a:t>ISO 27001: Requirements for Information </a:t>
            </a:r>
            <a:r>
              <a:rPr lang="en-US" sz="2800" dirty="0" smtClean="0"/>
              <a:t>  </a:t>
            </a:r>
          </a:p>
          <a:p>
            <a:pPr>
              <a:lnSpc>
                <a:spcPct val="90000"/>
              </a:lnSpc>
              <a:buNone/>
            </a:pPr>
            <a:r>
              <a:rPr lang="en-US" sz="2800" dirty="0" smtClean="0"/>
              <a:t>    Security </a:t>
            </a:r>
            <a:r>
              <a:rPr lang="en-US" sz="2800" dirty="0"/>
              <a:t>Management Systems.  Section 14 </a:t>
            </a:r>
            <a:r>
              <a:rPr lang="en-US" sz="2800" dirty="0" smtClean="0"/>
              <a:t> </a:t>
            </a:r>
          </a:p>
          <a:p>
            <a:pPr>
              <a:lnSpc>
                <a:spcPct val="90000"/>
              </a:lnSpc>
              <a:buNone/>
            </a:pPr>
            <a:r>
              <a:rPr lang="en-US" sz="2800" dirty="0" smtClean="0"/>
              <a:t>	addresses </a:t>
            </a:r>
            <a:r>
              <a:rPr lang="en-US" sz="2800" dirty="0"/>
              <a:t>business continuity management. </a:t>
            </a:r>
          </a:p>
          <a:p>
            <a:pPr>
              <a:lnSpc>
                <a:spcPct val="90000"/>
              </a:lnSpc>
            </a:pPr>
            <a:r>
              <a:rPr lang="en-US" sz="2800" dirty="0"/>
              <a:t>ISO 27002: Code of Practice for Business </a:t>
            </a:r>
            <a:r>
              <a:rPr lang="en-US" sz="2800" dirty="0" smtClean="0"/>
              <a:t>     Continuity </a:t>
            </a:r>
            <a:r>
              <a:rPr lang="en-US" sz="2800" dirty="0"/>
              <a:t>Management.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Rectangle 2"/>
          <p:cNvSpPr>
            <a:spLocks noGrp="1" noChangeArrowheads="1"/>
          </p:cNvSpPr>
          <p:nvPr>
            <p:ph type="title"/>
          </p:nvPr>
        </p:nvSpPr>
        <p:spPr/>
        <p:txBody>
          <a:bodyPr>
            <a:normAutofit fontScale="90000"/>
          </a:bodyPr>
          <a:lstStyle/>
          <a:p>
            <a:r>
              <a:rPr lang="en-US"/>
              <a:t>Industry Standards Supporting </a:t>
            </a:r>
            <a:br>
              <a:rPr lang="en-US"/>
            </a:br>
            <a:r>
              <a:rPr lang="en-US"/>
              <a:t>BCP and DRP (cont.)</a:t>
            </a:r>
          </a:p>
        </p:txBody>
      </p:sp>
      <p:sp>
        <p:nvSpPr>
          <p:cNvPr id="410627" name="Rectangle 3"/>
          <p:cNvSpPr>
            <a:spLocks noGrp="1" noChangeArrowheads="1"/>
          </p:cNvSpPr>
          <p:nvPr>
            <p:ph type="body" idx="1"/>
          </p:nvPr>
        </p:nvSpPr>
        <p:spPr>
          <a:xfrm>
            <a:off x="685800" y="1981200"/>
            <a:ext cx="7924800" cy="4114800"/>
          </a:xfrm>
        </p:spPr>
        <p:txBody>
          <a:bodyPr>
            <a:normAutofit fontScale="92500" lnSpcReduction="10000"/>
          </a:bodyPr>
          <a:lstStyle/>
          <a:p>
            <a:pPr>
              <a:lnSpc>
                <a:spcPct val="90000"/>
              </a:lnSpc>
            </a:pPr>
            <a:r>
              <a:rPr lang="en-US" dirty="0"/>
              <a:t>NIST 800-34</a:t>
            </a:r>
          </a:p>
          <a:p>
            <a:pPr lvl="1">
              <a:lnSpc>
                <a:spcPct val="90000"/>
              </a:lnSpc>
            </a:pPr>
            <a:r>
              <a:rPr lang="en-US" dirty="0"/>
              <a:t>Contingency Planning Guide for Information </a:t>
            </a:r>
            <a:r>
              <a:rPr lang="en-US" dirty="0" smtClean="0"/>
              <a:t> Technology </a:t>
            </a:r>
            <a:r>
              <a:rPr lang="en-US" dirty="0"/>
              <a:t>Systems.</a:t>
            </a:r>
          </a:p>
          <a:p>
            <a:pPr lvl="1">
              <a:lnSpc>
                <a:spcPct val="90000"/>
              </a:lnSpc>
            </a:pPr>
            <a:r>
              <a:rPr lang="en-US" dirty="0"/>
              <a:t>Seven step process for BCP and DRP projects</a:t>
            </a:r>
          </a:p>
          <a:p>
            <a:pPr lvl="1">
              <a:lnSpc>
                <a:spcPct val="90000"/>
              </a:lnSpc>
            </a:pPr>
            <a:r>
              <a:rPr lang="en-US" dirty="0"/>
              <a:t>From U.S. National Institute for Standards and Technology</a:t>
            </a:r>
          </a:p>
          <a:p>
            <a:pPr>
              <a:lnSpc>
                <a:spcPct val="90000"/>
              </a:lnSpc>
            </a:pPr>
            <a:r>
              <a:rPr lang="en-US" dirty="0"/>
              <a:t>NFPA 1600</a:t>
            </a:r>
          </a:p>
          <a:p>
            <a:pPr lvl="1">
              <a:lnSpc>
                <a:spcPct val="90000"/>
              </a:lnSpc>
            </a:pPr>
            <a:r>
              <a:rPr lang="en-US" dirty="0"/>
              <a:t>Standard on Disaster / Emergency Management and Business Continuity Programs</a:t>
            </a:r>
          </a:p>
          <a:p>
            <a:pPr lvl="1">
              <a:lnSpc>
                <a:spcPct val="90000"/>
              </a:lnSpc>
            </a:pPr>
            <a:r>
              <a:rPr lang="en-US" dirty="0"/>
              <a:t>From U.S. National Fire Protection Association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p:txBody>
          <a:bodyPr/>
          <a:lstStyle/>
          <a:p>
            <a:r>
              <a:rPr lang="en-US"/>
              <a:t>Benefits of BCP and DRP Planning</a:t>
            </a:r>
          </a:p>
        </p:txBody>
      </p:sp>
      <p:sp>
        <p:nvSpPr>
          <p:cNvPr id="349187" name="Rectangle 3"/>
          <p:cNvSpPr>
            <a:spLocks noGrp="1" noChangeArrowheads="1"/>
          </p:cNvSpPr>
          <p:nvPr>
            <p:ph type="body" idx="1"/>
          </p:nvPr>
        </p:nvSpPr>
        <p:spPr/>
        <p:txBody>
          <a:bodyPr>
            <a:normAutofit/>
          </a:bodyPr>
          <a:lstStyle/>
          <a:p>
            <a:r>
              <a:rPr lang="en-US" sz="2800" dirty="0"/>
              <a:t>Reduced risk</a:t>
            </a:r>
          </a:p>
          <a:p>
            <a:r>
              <a:rPr lang="en-US" sz="2800" dirty="0"/>
              <a:t>Process improvements	</a:t>
            </a:r>
          </a:p>
          <a:p>
            <a:r>
              <a:rPr lang="en-US" sz="2800" dirty="0"/>
              <a:t>Improved organizational maturity</a:t>
            </a:r>
          </a:p>
          <a:p>
            <a:r>
              <a:rPr lang="en-US" sz="2800" dirty="0"/>
              <a:t>Improved availability and reliability</a:t>
            </a:r>
          </a:p>
          <a:p>
            <a:r>
              <a:rPr lang="en-US" sz="2800" dirty="0"/>
              <a:t>Marketplace advantage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Benefits from DR center</a:t>
            </a:r>
            <a:endParaRPr lang="ko-KR" altLang="en-US" dirty="0"/>
          </a:p>
        </p:txBody>
      </p:sp>
      <p:sp>
        <p:nvSpPr>
          <p:cNvPr id="3" name="내용 개체 틀 2"/>
          <p:cNvSpPr>
            <a:spLocks noGrp="1"/>
          </p:cNvSpPr>
          <p:nvPr>
            <p:ph idx="1"/>
          </p:nvPr>
        </p:nvSpPr>
        <p:spPr/>
        <p:txBody>
          <a:bodyPr>
            <a:normAutofit fontScale="77500" lnSpcReduction="20000"/>
          </a:bodyPr>
          <a:lstStyle/>
          <a:p>
            <a:r>
              <a:rPr lang="en-US" altLang="ko-KR" dirty="0" smtClean="0"/>
              <a:t>Significantly reducing the impact of sales, financial, and customer losses during unforeseen interruptions to the business operations</a:t>
            </a:r>
          </a:p>
          <a:p>
            <a:endParaRPr lang="en-US" altLang="ko-KR" dirty="0" smtClean="0"/>
          </a:p>
          <a:p>
            <a:r>
              <a:rPr lang="en-US" altLang="ko-KR" dirty="0" smtClean="0"/>
              <a:t>A successful DR plan gives</a:t>
            </a:r>
          </a:p>
          <a:p>
            <a:pPr lvl="1"/>
            <a:r>
              <a:rPr lang="en-US" altLang="ko-KR" dirty="0" smtClean="0"/>
              <a:t>Confidence in knowing </a:t>
            </a:r>
            <a:r>
              <a:rPr lang="en-US" altLang="ko-KR" u="sng" dirty="0" smtClean="0"/>
              <a:t>the key operations </a:t>
            </a:r>
            <a:r>
              <a:rPr lang="en-US" altLang="ko-KR" dirty="0" smtClean="0"/>
              <a:t>can take place at a second site within a set timeframe – even if your office is affected</a:t>
            </a:r>
          </a:p>
          <a:p>
            <a:pPr lvl="1"/>
            <a:r>
              <a:rPr lang="en-US" altLang="ko-KR" dirty="0" smtClean="0"/>
              <a:t>Protection against </a:t>
            </a:r>
            <a:r>
              <a:rPr lang="en-US" altLang="ko-KR" u="sng" dirty="0" smtClean="0"/>
              <a:t>a single point failure </a:t>
            </a:r>
            <a:r>
              <a:rPr lang="en-US" altLang="ko-KR" dirty="0" smtClean="0"/>
              <a:t>associated with a single site for operations and business data</a:t>
            </a:r>
          </a:p>
          <a:p>
            <a:pPr lvl="1"/>
            <a:r>
              <a:rPr lang="en-US" altLang="ko-KR" dirty="0" smtClean="0"/>
              <a:t>The ability to recover </a:t>
            </a:r>
            <a:r>
              <a:rPr lang="en-US" altLang="ko-KR" u="sng" dirty="0" smtClean="0"/>
              <a:t>valuable company data</a:t>
            </a:r>
          </a:p>
          <a:p>
            <a:pPr lvl="1"/>
            <a:r>
              <a:rPr lang="en-US" altLang="ko-KR" u="sng" dirty="0" smtClean="0"/>
              <a:t>Fully functional </a:t>
            </a:r>
            <a:r>
              <a:rPr lang="en-US" altLang="ko-KR" dirty="0" smtClean="0"/>
              <a:t>office working areas for your evacuated employees during emergencies</a:t>
            </a:r>
            <a:endParaRPr lang="ko-KR" altLang="en-US" dirty="0"/>
          </a:p>
        </p:txBody>
      </p:sp>
      <p:sp>
        <p:nvSpPr>
          <p:cNvPr id="5" name="슬라이드 번호 개체 틀 4"/>
          <p:cNvSpPr>
            <a:spLocks noGrp="1"/>
          </p:cNvSpPr>
          <p:nvPr>
            <p:ph type="sldNum" sz="quarter" idx="12"/>
          </p:nvPr>
        </p:nvSpPr>
        <p:spPr/>
        <p:txBody>
          <a:bodyPr/>
          <a:lstStyle/>
          <a:p>
            <a:fld id="{4BEDD84E-25D4-4983-8AA1-2863C96F08D9}" type="slidenum">
              <a:rPr lang="ko-KR" altLang="en-US" smtClean="0"/>
              <a:pPr/>
              <a:t>14</a:t>
            </a:fld>
            <a:endParaRPr lang="ko-KR"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Types of DR sites</a:t>
            </a:r>
            <a:endParaRPr lang="ko-KR" altLang="en-US" dirty="0"/>
          </a:p>
        </p:txBody>
      </p:sp>
      <p:graphicFrame>
        <p:nvGraphicFramePr>
          <p:cNvPr id="4" name="내용 개체 틀 3"/>
          <p:cNvGraphicFramePr>
            <a:graphicFrameLocks noGrp="1"/>
          </p:cNvGraphicFramePr>
          <p:nvPr>
            <p:ph idx="1"/>
          </p:nvPr>
        </p:nvGraphicFramePr>
        <p:xfrm>
          <a:off x="241177" y="1556792"/>
          <a:ext cx="8579295" cy="4937760"/>
        </p:xfrm>
        <a:graphic>
          <a:graphicData uri="http://schemas.openxmlformats.org/drawingml/2006/table">
            <a:tbl>
              <a:tblPr firstRow="1" bandRow="1">
                <a:tableStyleId>{5C22544A-7EE6-4342-B048-85BDC9FD1C3A}</a:tableStyleId>
              </a:tblPr>
              <a:tblGrid>
                <a:gridCol w="864094"/>
                <a:gridCol w="1728192"/>
                <a:gridCol w="2222837"/>
                <a:gridCol w="2673707"/>
                <a:gridCol w="1090465"/>
              </a:tblGrid>
              <a:tr h="388640">
                <a:tc>
                  <a:txBody>
                    <a:bodyPr/>
                    <a:lstStyle/>
                    <a:p>
                      <a:pPr algn="ctr" latinLnBrk="1"/>
                      <a:r>
                        <a:rPr lang="en-US" altLang="ko-KR" sz="1400" dirty="0" smtClean="0"/>
                        <a:t>Type</a:t>
                      </a:r>
                      <a:endParaRPr lang="ko-KR" altLang="en-US" sz="1400" dirty="0"/>
                    </a:p>
                  </a:txBody>
                  <a:tcPr anchor="ctr"/>
                </a:tc>
                <a:tc>
                  <a:txBody>
                    <a:bodyPr/>
                    <a:lstStyle/>
                    <a:p>
                      <a:pPr algn="ctr" latinLnBrk="1"/>
                      <a:r>
                        <a:rPr lang="en-US" altLang="ko-KR" sz="1400" dirty="0" smtClean="0"/>
                        <a:t>Ideal for</a:t>
                      </a:r>
                      <a:endParaRPr lang="ko-KR" altLang="en-US" sz="1400" dirty="0"/>
                    </a:p>
                  </a:txBody>
                  <a:tcPr anchor="ctr"/>
                </a:tc>
                <a:tc>
                  <a:txBody>
                    <a:bodyPr/>
                    <a:lstStyle/>
                    <a:p>
                      <a:pPr algn="ctr" latinLnBrk="1"/>
                      <a:r>
                        <a:rPr lang="en-US" altLang="ko-KR" sz="1400" dirty="0" smtClean="0"/>
                        <a:t>Pros</a:t>
                      </a:r>
                      <a:endParaRPr lang="ko-KR" altLang="en-US" sz="1400" dirty="0"/>
                    </a:p>
                  </a:txBody>
                  <a:tcPr anchor="ctr"/>
                </a:tc>
                <a:tc>
                  <a:txBody>
                    <a:bodyPr/>
                    <a:lstStyle/>
                    <a:p>
                      <a:pPr algn="ctr" latinLnBrk="1"/>
                      <a:r>
                        <a:rPr lang="en-US" altLang="ko-KR" sz="1400" dirty="0" smtClean="0"/>
                        <a:t>Cons</a:t>
                      </a:r>
                      <a:endParaRPr lang="ko-KR" altLang="en-US" sz="1400" dirty="0"/>
                    </a:p>
                  </a:txBody>
                  <a:tcPr anchor="ctr"/>
                </a:tc>
                <a:tc>
                  <a:txBody>
                    <a:bodyPr/>
                    <a:lstStyle/>
                    <a:p>
                      <a:pPr algn="ctr" latinLnBrk="1"/>
                      <a:r>
                        <a:rPr lang="en-US" altLang="ko-KR" sz="1400" dirty="0" smtClean="0"/>
                        <a:t>Average recovery</a:t>
                      </a:r>
                      <a:endParaRPr lang="ko-KR" altLang="en-US" sz="1400" dirty="0"/>
                    </a:p>
                  </a:txBody>
                  <a:tcPr anchor="ctr"/>
                </a:tc>
              </a:tr>
              <a:tr h="1022608">
                <a:tc>
                  <a:txBody>
                    <a:bodyPr/>
                    <a:lstStyle/>
                    <a:p>
                      <a:pPr latinLnBrk="1"/>
                      <a:r>
                        <a:rPr lang="en-US" altLang="ko-KR" sz="1400" dirty="0" smtClean="0"/>
                        <a:t>Hot standby</a:t>
                      </a:r>
                      <a:endParaRPr lang="ko-KR" altLang="en-US" sz="1400" dirty="0"/>
                    </a:p>
                  </a:txBody>
                  <a:tcPr/>
                </a:tc>
                <a:tc>
                  <a:txBody>
                    <a:bodyPr/>
                    <a:lstStyle/>
                    <a:p>
                      <a:pPr latinLnBrk="1"/>
                      <a:r>
                        <a:rPr lang="en-US" altLang="ko-KR" sz="1400" dirty="0" smtClean="0"/>
                        <a:t>Mission-critical applications, high business impact activities</a:t>
                      </a:r>
                      <a:endParaRPr lang="ko-KR" altLang="en-US" sz="1400" dirty="0"/>
                    </a:p>
                  </a:txBody>
                  <a:tcPr/>
                </a:tc>
                <a:tc>
                  <a:txBody>
                    <a:bodyPr/>
                    <a:lstStyle/>
                    <a:p>
                      <a:pPr latinLnBrk="1"/>
                      <a:r>
                        <a:rPr lang="en-US" altLang="ko-KR" sz="1400" dirty="0" smtClean="0"/>
                        <a:t>Almost instant failover, full data integrity, little to no impact to business operations, guaranteed recovery timeframe</a:t>
                      </a:r>
                      <a:endParaRPr lang="ko-KR" altLang="en-US" sz="1400" dirty="0"/>
                    </a:p>
                  </a:txBody>
                  <a:tcPr/>
                </a:tc>
                <a:tc>
                  <a:txBody>
                    <a:bodyPr/>
                    <a:lstStyle/>
                    <a:p>
                      <a:pPr latinLnBrk="1"/>
                      <a:r>
                        <a:rPr lang="en-US" altLang="ko-KR" sz="1400" dirty="0" smtClean="0"/>
                        <a:t>Long setup process. High cost, higher</a:t>
                      </a:r>
                      <a:r>
                        <a:rPr lang="en-US" altLang="ko-KR" sz="1400" baseline="0" dirty="0" smtClean="0"/>
                        <a:t> administrative burden</a:t>
                      </a:r>
                      <a:endParaRPr lang="ko-KR" altLang="en-US" sz="1400" dirty="0"/>
                    </a:p>
                  </a:txBody>
                  <a:tcPr/>
                </a:tc>
                <a:tc>
                  <a:txBody>
                    <a:bodyPr/>
                    <a:lstStyle/>
                    <a:p>
                      <a:pPr latinLnBrk="1"/>
                      <a:r>
                        <a:rPr lang="en-US" altLang="ko-KR" sz="1400" dirty="0" smtClean="0"/>
                        <a:t>10 seconds ~ 2 minutes</a:t>
                      </a:r>
                      <a:endParaRPr lang="ko-KR" altLang="en-US" sz="1400" dirty="0"/>
                    </a:p>
                  </a:txBody>
                  <a:tcPr/>
                </a:tc>
              </a:tr>
              <a:tr h="803136">
                <a:tc>
                  <a:txBody>
                    <a:bodyPr/>
                    <a:lstStyle/>
                    <a:p>
                      <a:pPr latinLnBrk="1"/>
                      <a:r>
                        <a:rPr lang="en-US" altLang="ko-KR" sz="1400" dirty="0" smtClean="0"/>
                        <a:t>Warm standby</a:t>
                      </a:r>
                      <a:endParaRPr lang="ko-KR" altLang="en-US" sz="1400" dirty="0"/>
                    </a:p>
                  </a:txBody>
                  <a:tcPr/>
                </a:tc>
                <a:tc>
                  <a:txBody>
                    <a:bodyPr/>
                    <a:lstStyle/>
                    <a:p>
                      <a:pPr latinLnBrk="1"/>
                      <a:r>
                        <a:rPr lang="en-US" altLang="ko-KR" sz="1400" dirty="0" smtClean="0"/>
                        <a:t>Mission-critical</a:t>
                      </a:r>
                      <a:r>
                        <a:rPr lang="en-US" altLang="ko-KR" sz="1400" baseline="0" dirty="0" smtClean="0"/>
                        <a:t> applications, medium-to-high business impact activities</a:t>
                      </a:r>
                      <a:endParaRPr lang="ko-KR" altLang="en-US" sz="1400" dirty="0"/>
                    </a:p>
                  </a:txBody>
                  <a:tcPr/>
                </a:tc>
                <a:tc>
                  <a:txBody>
                    <a:bodyPr/>
                    <a:lstStyle/>
                    <a:p>
                      <a:pPr latinLnBrk="1"/>
                      <a:r>
                        <a:rPr lang="en-US" altLang="ko-KR" sz="1400" dirty="0" smtClean="0"/>
                        <a:t>Fast failover, little data loss, small-to-medium impact to business</a:t>
                      </a:r>
                      <a:r>
                        <a:rPr lang="en-US" altLang="ko-KR" sz="1400" baseline="0" dirty="0" smtClean="0"/>
                        <a:t> operations, guaranteed recovery timeframe</a:t>
                      </a:r>
                      <a:endParaRPr lang="ko-KR" altLang="en-US" sz="1400" dirty="0"/>
                    </a:p>
                  </a:txBody>
                  <a:tcPr/>
                </a:tc>
                <a:tc>
                  <a:txBody>
                    <a:bodyPr/>
                    <a:lstStyle/>
                    <a:p>
                      <a:pPr latinLnBrk="1"/>
                      <a:r>
                        <a:rPr lang="en-US" altLang="ko-KR" sz="1400" dirty="0" smtClean="0"/>
                        <a:t>Long setup process, medium-to-high cost, medium administrative burden</a:t>
                      </a:r>
                      <a:endParaRPr lang="ko-KR" altLang="en-US" sz="1400" dirty="0"/>
                    </a:p>
                  </a:txBody>
                  <a:tcPr/>
                </a:tc>
                <a:tc>
                  <a:txBody>
                    <a:bodyPr/>
                    <a:lstStyle/>
                    <a:p>
                      <a:pPr latinLnBrk="1"/>
                      <a:r>
                        <a:rPr lang="en-US" altLang="ko-KR" sz="1400" dirty="0" smtClean="0"/>
                        <a:t>10 ~ 45 minutes</a:t>
                      </a:r>
                      <a:endParaRPr lang="ko-KR" altLang="en-US" sz="1400" dirty="0"/>
                    </a:p>
                  </a:txBody>
                  <a:tcPr/>
                </a:tc>
              </a:tr>
              <a:tr h="941040">
                <a:tc>
                  <a:txBody>
                    <a:bodyPr/>
                    <a:lstStyle/>
                    <a:p>
                      <a:pPr latinLnBrk="1"/>
                      <a:r>
                        <a:rPr lang="en-US" altLang="ko-KR" sz="1400" dirty="0" smtClean="0"/>
                        <a:t>Cold</a:t>
                      </a:r>
                      <a:r>
                        <a:rPr lang="en-US" altLang="ko-KR" sz="1400" baseline="0" dirty="0" smtClean="0"/>
                        <a:t> standby</a:t>
                      </a:r>
                      <a:endParaRPr lang="ko-KR" altLang="en-US" sz="1400" dirty="0"/>
                    </a:p>
                  </a:txBody>
                  <a:tcPr/>
                </a:tc>
                <a:tc>
                  <a:txBody>
                    <a:bodyPr/>
                    <a:lstStyle/>
                    <a:p>
                      <a:pPr latinLnBrk="1"/>
                      <a:r>
                        <a:rPr lang="en-US" altLang="ko-KR" sz="1400" dirty="0" smtClean="0"/>
                        <a:t>Non-mission-critical applications, low business impact activities</a:t>
                      </a:r>
                      <a:endParaRPr lang="ko-KR" altLang="en-US" sz="1400" dirty="0"/>
                    </a:p>
                  </a:txBody>
                  <a:tcPr/>
                </a:tc>
                <a:tc>
                  <a:txBody>
                    <a:bodyPr/>
                    <a:lstStyle/>
                    <a:p>
                      <a:pPr latinLnBrk="1"/>
                      <a:r>
                        <a:rPr lang="en-US" altLang="ko-KR" sz="1400" dirty="0" smtClean="0"/>
                        <a:t>Low initial cost, guaranteed equipment availability</a:t>
                      </a:r>
                      <a:endParaRPr lang="ko-KR" altLang="en-US" sz="1400" dirty="0"/>
                    </a:p>
                  </a:txBody>
                  <a:tcPr/>
                </a:tc>
                <a:tc>
                  <a:txBody>
                    <a:bodyPr/>
                    <a:lstStyle/>
                    <a:p>
                      <a:pPr latinLnBrk="1"/>
                      <a:r>
                        <a:rPr lang="en-US" altLang="ko-KR" sz="1400" dirty="0" smtClean="0"/>
                        <a:t>Unpredictable recovery time, tedious restoration process, potentially large impact to business operations</a:t>
                      </a:r>
                      <a:endParaRPr lang="ko-KR" altLang="en-US" sz="1400" dirty="0"/>
                    </a:p>
                  </a:txBody>
                  <a:tcPr/>
                </a:tc>
                <a:tc>
                  <a:txBody>
                    <a:bodyPr/>
                    <a:lstStyle/>
                    <a:p>
                      <a:pPr latinLnBrk="1"/>
                      <a:r>
                        <a:rPr lang="en-US" altLang="ko-KR" sz="1400" dirty="0" smtClean="0"/>
                        <a:t>4 hours ~ 2 days</a:t>
                      </a:r>
                      <a:endParaRPr lang="ko-KR" altLang="en-US" sz="1400" dirty="0"/>
                    </a:p>
                  </a:txBody>
                  <a:tcPr/>
                </a:tc>
              </a:tr>
              <a:tr h="1141276">
                <a:tc>
                  <a:txBody>
                    <a:bodyPr/>
                    <a:lstStyle/>
                    <a:p>
                      <a:pPr latinLnBrk="1"/>
                      <a:r>
                        <a:rPr lang="en-US" altLang="ko-KR" sz="1400" dirty="0" smtClean="0"/>
                        <a:t>Offsite</a:t>
                      </a:r>
                      <a:r>
                        <a:rPr lang="en-US" altLang="ko-KR" sz="1400" baseline="0" dirty="0" smtClean="0"/>
                        <a:t> data backup storage</a:t>
                      </a:r>
                      <a:endParaRPr lang="ko-KR" altLang="en-US" sz="1400" dirty="0"/>
                    </a:p>
                  </a:txBody>
                  <a:tcPr/>
                </a:tc>
                <a:tc>
                  <a:txBody>
                    <a:bodyPr/>
                    <a:lstStyle/>
                    <a:p>
                      <a:pPr latinLnBrk="1"/>
                      <a:r>
                        <a:rPr lang="en-US" altLang="ko-KR" sz="1400" dirty="0" smtClean="0"/>
                        <a:t>Non-mission-critical applications, very low business impact activities</a:t>
                      </a:r>
                      <a:endParaRPr lang="ko-KR" altLang="en-US" sz="1400" dirty="0"/>
                    </a:p>
                  </a:txBody>
                  <a:tcPr/>
                </a:tc>
                <a:tc>
                  <a:txBody>
                    <a:bodyPr/>
                    <a:lstStyle/>
                    <a:p>
                      <a:pPr latinLnBrk="1"/>
                      <a:r>
                        <a:rPr lang="en-US" altLang="ko-KR" sz="1400" dirty="0" smtClean="0"/>
                        <a:t>Flexible, inexpensive, secure</a:t>
                      </a:r>
                      <a:endParaRPr lang="ko-KR" altLang="en-US" sz="1400" dirty="0"/>
                    </a:p>
                  </a:txBody>
                  <a:tcPr/>
                </a:tc>
                <a:tc>
                  <a:txBody>
                    <a:bodyPr/>
                    <a:lstStyle/>
                    <a:p>
                      <a:pPr latinLnBrk="1"/>
                      <a:r>
                        <a:rPr lang="en-US" altLang="ko-KR" sz="1400" dirty="0" smtClean="0"/>
                        <a:t>Very long recovery time, must first configure application environment and then restore data, very large impact to business operations</a:t>
                      </a:r>
                      <a:endParaRPr lang="ko-KR" altLang="en-US" sz="1400" dirty="0"/>
                    </a:p>
                  </a:txBody>
                  <a:tcPr/>
                </a:tc>
                <a:tc>
                  <a:txBody>
                    <a:bodyPr/>
                    <a:lstStyle/>
                    <a:p>
                      <a:pPr latinLnBrk="1"/>
                      <a:r>
                        <a:rPr lang="en-US" altLang="ko-KR" sz="1400" dirty="0" smtClean="0"/>
                        <a:t>18 hours ~  8 days</a:t>
                      </a:r>
                      <a:endParaRPr lang="ko-KR" altLang="en-US" sz="1400" dirty="0"/>
                    </a:p>
                  </a:txBody>
                  <a:tcPr/>
                </a:tc>
              </a:tr>
            </a:tbl>
          </a:graphicData>
        </a:graphic>
      </p:graphicFrame>
      <p:sp>
        <p:nvSpPr>
          <p:cNvPr id="5" name="슬라이드 번호 개체 틀 4"/>
          <p:cNvSpPr>
            <a:spLocks noGrp="1"/>
          </p:cNvSpPr>
          <p:nvPr>
            <p:ph type="sldNum" sz="quarter" idx="12"/>
          </p:nvPr>
        </p:nvSpPr>
        <p:spPr/>
        <p:txBody>
          <a:bodyPr/>
          <a:lstStyle/>
          <a:p>
            <a:fld id="{4BEDD84E-25D4-4983-8AA1-2863C96F08D9}" type="slidenum">
              <a:rPr lang="ko-KR" altLang="en-US" smtClean="0"/>
              <a:pPr/>
              <a:t>15</a:t>
            </a:fld>
            <a:endParaRPr lang="ko-KR"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1621085"/>
            <a:ext cx="8229600" cy="1143000"/>
          </a:xfrm>
        </p:spPr>
        <p:txBody>
          <a:bodyPr>
            <a:normAutofit/>
          </a:bodyPr>
          <a:lstStyle/>
          <a:p>
            <a:r>
              <a:rPr lang="en-US" altLang="ko-KR" dirty="0" smtClean="0"/>
              <a:t>DR components</a:t>
            </a:r>
            <a:endParaRPr lang="ko-KR" altLang="en-US" dirty="0"/>
          </a:p>
        </p:txBody>
      </p:sp>
      <p:sp>
        <p:nvSpPr>
          <p:cNvPr id="5" name="TextBox 4"/>
          <p:cNvSpPr txBox="1"/>
          <p:nvPr/>
        </p:nvSpPr>
        <p:spPr>
          <a:xfrm>
            <a:off x="2265964" y="3052117"/>
            <a:ext cx="5186356" cy="1384995"/>
          </a:xfrm>
          <a:prstGeom prst="rect">
            <a:avLst/>
          </a:prstGeom>
          <a:noFill/>
        </p:spPr>
        <p:txBody>
          <a:bodyPr wrap="none" rtlCol="0">
            <a:spAutoFit/>
          </a:bodyPr>
          <a:lstStyle/>
          <a:p>
            <a:pPr marL="363538" indent="-363538">
              <a:buFont typeface="Wingdings" pitchFamily="2" charset="2"/>
              <a:buChar char="§"/>
            </a:pPr>
            <a:r>
              <a:rPr lang="en-US" altLang="ko-KR" sz="2800" dirty="0" smtClean="0"/>
              <a:t>DR center infrastructure</a:t>
            </a:r>
          </a:p>
          <a:p>
            <a:pPr marL="363538" indent="-363538">
              <a:buFont typeface="Wingdings" pitchFamily="2" charset="2"/>
              <a:buChar char="§"/>
            </a:pPr>
            <a:r>
              <a:rPr lang="en-US" altLang="ko-KR" sz="2800" dirty="0" smtClean="0"/>
              <a:t>DR Solution implementation</a:t>
            </a:r>
          </a:p>
          <a:p>
            <a:pPr marL="363538" indent="-363538">
              <a:buFont typeface="Wingdings" pitchFamily="2" charset="2"/>
              <a:buChar char="§"/>
            </a:pPr>
            <a:r>
              <a:rPr lang="en-US" altLang="ko-KR" sz="2800" dirty="0" smtClean="0"/>
              <a:t>DR planning</a:t>
            </a:r>
            <a:endParaRPr lang="ko-KR" altLang="en-US" sz="2800" dirty="0"/>
          </a:p>
        </p:txBody>
      </p:sp>
      <p:sp>
        <p:nvSpPr>
          <p:cNvPr id="6" name="슬라이드 번호 개체 틀 5"/>
          <p:cNvSpPr>
            <a:spLocks noGrp="1"/>
          </p:cNvSpPr>
          <p:nvPr>
            <p:ph type="sldNum" sz="quarter" idx="12"/>
          </p:nvPr>
        </p:nvSpPr>
        <p:spPr/>
        <p:txBody>
          <a:bodyPr/>
          <a:lstStyle/>
          <a:p>
            <a:fld id="{4BEDD84E-25D4-4983-8AA1-2863C96F08D9}" type="slidenum">
              <a:rPr lang="ko-KR" altLang="en-US" smtClean="0"/>
              <a:pPr/>
              <a:t>16</a:t>
            </a:fld>
            <a:endParaRPr lang="ko-KR"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1556792"/>
            <a:ext cx="8229600" cy="1143000"/>
          </a:xfrm>
        </p:spPr>
        <p:txBody>
          <a:bodyPr>
            <a:normAutofit/>
          </a:bodyPr>
          <a:lstStyle/>
          <a:p>
            <a:r>
              <a:rPr lang="en-US" altLang="ko-KR" dirty="0" smtClean="0"/>
              <a:t>DR – infrastructure construction</a:t>
            </a:r>
            <a:endParaRPr lang="ko-KR" altLang="en-US" dirty="0"/>
          </a:p>
        </p:txBody>
      </p:sp>
      <p:sp>
        <p:nvSpPr>
          <p:cNvPr id="4" name="슬라이드 번호 개체 틀 3"/>
          <p:cNvSpPr>
            <a:spLocks noGrp="1"/>
          </p:cNvSpPr>
          <p:nvPr>
            <p:ph type="sldNum" sz="quarter" idx="12"/>
          </p:nvPr>
        </p:nvSpPr>
        <p:spPr/>
        <p:txBody>
          <a:bodyPr/>
          <a:lstStyle/>
          <a:p>
            <a:fld id="{4BEDD84E-25D4-4983-8AA1-2863C96F08D9}" type="slidenum">
              <a:rPr lang="ko-KR" altLang="en-US" smtClean="0"/>
              <a:pPr/>
              <a:t>17</a:t>
            </a:fld>
            <a:endParaRPr lang="ko-KR"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Data center design considerations</a:t>
            </a:r>
            <a:endParaRPr lang="ko-KR" altLang="en-US" dirty="0"/>
          </a:p>
        </p:txBody>
      </p:sp>
      <p:sp>
        <p:nvSpPr>
          <p:cNvPr id="3" name="내용 개체 틀 2"/>
          <p:cNvSpPr>
            <a:spLocks noGrp="1"/>
          </p:cNvSpPr>
          <p:nvPr>
            <p:ph idx="1"/>
          </p:nvPr>
        </p:nvSpPr>
        <p:spPr/>
        <p:txBody>
          <a:bodyPr>
            <a:normAutofit fontScale="92500" lnSpcReduction="10000"/>
          </a:bodyPr>
          <a:lstStyle/>
          <a:p>
            <a:r>
              <a:rPr lang="en-US" altLang="ko-KR" dirty="0" smtClean="0"/>
              <a:t>Operational reliability</a:t>
            </a:r>
          </a:p>
          <a:p>
            <a:r>
              <a:rPr lang="en-US" altLang="ko-KR" dirty="0" smtClean="0"/>
              <a:t>Quick changes, including additions and rapid expansions</a:t>
            </a:r>
          </a:p>
          <a:p>
            <a:r>
              <a:rPr lang="en-US" altLang="ko-KR" dirty="0" smtClean="0"/>
              <a:t>Online status monitoring</a:t>
            </a:r>
          </a:p>
          <a:p>
            <a:r>
              <a:rPr lang="en-US" altLang="ko-KR" dirty="0" smtClean="0"/>
              <a:t>Life cycle management</a:t>
            </a:r>
          </a:p>
          <a:p>
            <a:r>
              <a:rPr lang="en-US" altLang="ko-KR" dirty="0" smtClean="0"/>
              <a:t>Customer access</a:t>
            </a:r>
          </a:p>
          <a:p>
            <a:r>
              <a:rPr lang="en-US" altLang="ko-KR" dirty="0" smtClean="0"/>
              <a:t>Physical security</a:t>
            </a:r>
          </a:p>
          <a:p>
            <a:r>
              <a:rPr lang="en-US" altLang="ko-KR" dirty="0" smtClean="0"/>
              <a:t>Rapid detection, identification and resolution of faults</a:t>
            </a:r>
            <a:endParaRPr lang="ko-KR" altLang="en-US" dirty="0"/>
          </a:p>
        </p:txBody>
      </p:sp>
      <p:sp>
        <p:nvSpPr>
          <p:cNvPr id="5" name="슬라이드 번호 개체 틀 4"/>
          <p:cNvSpPr>
            <a:spLocks noGrp="1"/>
          </p:cNvSpPr>
          <p:nvPr>
            <p:ph type="sldNum" sz="quarter" idx="12"/>
          </p:nvPr>
        </p:nvSpPr>
        <p:spPr/>
        <p:txBody>
          <a:bodyPr/>
          <a:lstStyle/>
          <a:p>
            <a:fld id="{4BEDD84E-25D4-4983-8AA1-2863C96F08D9}" type="slidenum">
              <a:rPr lang="ko-KR" altLang="en-US" smtClean="0"/>
              <a:pPr/>
              <a:t>18</a:t>
            </a:fld>
            <a:endParaRPr lang="ko-KR"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2"/>
          <p:cNvSpPr>
            <a:spLocks noGrp="1" noChangeArrowheads="1"/>
          </p:cNvSpPr>
          <p:nvPr>
            <p:ph type="title"/>
          </p:nvPr>
        </p:nvSpPr>
        <p:spPr/>
        <p:txBody>
          <a:bodyPr/>
          <a:lstStyle/>
          <a:p>
            <a:pPr eaLnBrk="1" hangingPunct="1"/>
            <a:r>
              <a:rPr lang="en-US" altLang="ko-KR" dirty="0" smtClean="0">
                <a:ea typeface="굴림" pitchFamily="50" charset="-127"/>
              </a:rPr>
              <a:t>Outline</a:t>
            </a:r>
          </a:p>
        </p:txBody>
      </p:sp>
      <p:sp>
        <p:nvSpPr>
          <p:cNvPr id="30725" name="Rectangle 3"/>
          <p:cNvSpPr>
            <a:spLocks noGrp="1" noChangeArrowheads="1"/>
          </p:cNvSpPr>
          <p:nvPr>
            <p:ph type="body" idx="1"/>
          </p:nvPr>
        </p:nvSpPr>
        <p:spPr>
          <a:xfrm>
            <a:off x="323528" y="1676400"/>
            <a:ext cx="8568952" cy="4704928"/>
          </a:xfrm>
        </p:spPr>
        <p:txBody>
          <a:bodyPr>
            <a:normAutofit/>
          </a:bodyPr>
          <a:lstStyle/>
          <a:p>
            <a:pPr eaLnBrk="1" hangingPunct="1">
              <a:lnSpc>
                <a:spcPct val="80000"/>
              </a:lnSpc>
            </a:pPr>
            <a:endParaRPr lang="en-US" altLang="ko-KR" sz="1600" dirty="0" smtClean="0">
              <a:ea typeface="굴림" pitchFamily="50" charset="-127"/>
            </a:endParaRPr>
          </a:p>
          <a:p>
            <a:pPr>
              <a:buNone/>
            </a:pPr>
            <a:r>
              <a:rPr lang="en-US" sz="2700" b="1" dirty="0" smtClean="0"/>
              <a:t>Disaster Recovery and Business Continuity </a:t>
            </a:r>
          </a:p>
          <a:p>
            <a:pPr lvl="1"/>
            <a:r>
              <a:rPr lang="en-US" dirty="0" smtClean="0"/>
              <a:t>Business continuity planning</a:t>
            </a:r>
            <a:endParaRPr lang="en-US" sz="2400" dirty="0" smtClean="0"/>
          </a:p>
          <a:p>
            <a:pPr lvl="1"/>
            <a:r>
              <a:rPr lang="en-US" dirty="0" smtClean="0"/>
              <a:t>Business impact assessment</a:t>
            </a:r>
            <a:endParaRPr lang="en-US" sz="2400" dirty="0" smtClean="0"/>
          </a:p>
          <a:p>
            <a:pPr lvl="1"/>
            <a:r>
              <a:rPr lang="en-US" dirty="0" smtClean="0"/>
              <a:t>BCP documentation</a:t>
            </a:r>
            <a:endParaRPr lang="en-US" sz="2400" dirty="0" smtClean="0"/>
          </a:p>
          <a:p>
            <a:pPr lvl="1"/>
            <a:r>
              <a:rPr lang="en-US" dirty="0" smtClean="0"/>
              <a:t>Nature of disaster</a:t>
            </a:r>
            <a:endParaRPr lang="en-US" sz="2400" dirty="0" smtClean="0"/>
          </a:p>
          <a:p>
            <a:pPr lvl="1"/>
            <a:r>
              <a:rPr lang="en-US" dirty="0" smtClean="0"/>
              <a:t>Disaster recovery planning</a:t>
            </a:r>
            <a:endParaRPr lang="en-US" sz="2400" dirty="0" smtClean="0"/>
          </a:p>
          <a:p>
            <a:pPr lvl="1" eaLnBrk="1" hangingPunct="1">
              <a:lnSpc>
                <a:spcPct val="80000"/>
              </a:lnSpc>
              <a:buFont typeface="Wingdings 2" pitchFamily="18" charset="2"/>
              <a:buNone/>
            </a:pPr>
            <a:endParaRPr lang="en-US" altLang="ko-KR" sz="1600" dirty="0" smtClean="0">
              <a:ea typeface="굴림" pitchFamily="50" charset="-127"/>
            </a:endParaRPr>
          </a:p>
        </p:txBody>
      </p:sp>
      <p:sp>
        <p:nvSpPr>
          <p:cNvPr id="6" name="슬라이드 번호 개체 틀 5"/>
          <p:cNvSpPr>
            <a:spLocks noGrp="1"/>
          </p:cNvSpPr>
          <p:nvPr>
            <p:ph type="sldNum" sz="quarter" idx="12"/>
          </p:nvPr>
        </p:nvSpPr>
        <p:spPr/>
        <p:txBody>
          <a:bodyPr/>
          <a:lstStyle/>
          <a:p>
            <a:fld id="{4BEDD84E-25D4-4983-8AA1-2863C96F08D9}" type="slidenum">
              <a:rPr lang="ko-KR" altLang="en-US" smtClean="0"/>
              <a:pPr/>
              <a:t>1</a:t>
            </a:fld>
            <a:endParaRPr lang="ko-KR"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Considerations for DR site selection</a:t>
            </a:r>
            <a:endParaRPr lang="ko-KR" altLang="en-US" dirty="0"/>
          </a:p>
        </p:txBody>
      </p:sp>
      <p:sp>
        <p:nvSpPr>
          <p:cNvPr id="3" name="내용 개체 틀 2"/>
          <p:cNvSpPr>
            <a:spLocks noGrp="1"/>
          </p:cNvSpPr>
          <p:nvPr>
            <p:ph idx="1"/>
          </p:nvPr>
        </p:nvSpPr>
        <p:spPr/>
        <p:txBody>
          <a:bodyPr>
            <a:normAutofit fontScale="70000" lnSpcReduction="20000"/>
          </a:bodyPr>
          <a:lstStyle/>
          <a:p>
            <a:pPr lvl="0">
              <a:lnSpc>
                <a:spcPct val="120000"/>
              </a:lnSpc>
              <a:spcBef>
                <a:spcPts val="600"/>
              </a:spcBef>
            </a:pPr>
            <a:r>
              <a:rPr lang="en-US" altLang="ko-KR" dirty="0" smtClean="0"/>
              <a:t>Geographic accessibility from the main center</a:t>
            </a:r>
          </a:p>
          <a:p>
            <a:pPr lvl="0">
              <a:lnSpc>
                <a:spcPct val="120000"/>
              </a:lnSpc>
              <a:spcBef>
                <a:spcPts val="600"/>
              </a:spcBef>
            </a:pPr>
            <a:r>
              <a:rPr lang="en-US" altLang="ko-KR" dirty="0" smtClean="0"/>
              <a:t>Expandability for the future demand</a:t>
            </a:r>
            <a:endParaRPr lang="ko-KR" altLang="ko-KR" dirty="0" smtClean="0"/>
          </a:p>
          <a:p>
            <a:pPr lvl="0">
              <a:lnSpc>
                <a:spcPct val="120000"/>
              </a:lnSpc>
              <a:spcBef>
                <a:spcPts val="600"/>
              </a:spcBef>
            </a:pPr>
            <a:r>
              <a:rPr lang="en-US" altLang="ko-KR" dirty="0" smtClean="0"/>
              <a:t>Network capabilities for interconnections (optical fibers)</a:t>
            </a:r>
            <a:endParaRPr lang="ko-KR" altLang="ko-KR" dirty="0" smtClean="0"/>
          </a:p>
          <a:p>
            <a:pPr lvl="0">
              <a:lnSpc>
                <a:spcPct val="120000"/>
              </a:lnSpc>
              <a:spcBef>
                <a:spcPts val="600"/>
              </a:spcBef>
            </a:pPr>
            <a:r>
              <a:rPr lang="en-US" altLang="ko-KR" dirty="0" smtClean="0"/>
              <a:t>Proximity to public utilities (power supply, emergency services, transport, etc)</a:t>
            </a:r>
            <a:endParaRPr lang="ko-KR" altLang="ko-KR" dirty="0" smtClean="0"/>
          </a:p>
          <a:p>
            <a:pPr lvl="0">
              <a:lnSpc>
                <a:spcPct val="120000"/>
              </a:lnSpc>
              <a:spcBef>
                <a:spcPts val="600"/>
              </a:spcBef>
            </a:pPr>
            <a:r>
              <a:rPr lang="en-US" altLang="ko-KR" dirty="0" smtClean="0"/>
              <a:t>Security</a:t>
            </a:r>
            <a:endParaRPr lang="ko-KR" altLang="ko-KR" dirty="0" smtClean="0"/>
          </a:p>
          <a:p>
            <a:pPr>
              <a:lnSpc>
                <a:spcPct val="120000"/>
              </a:lnSpc>
              <a:spcBef>
                <a:spcPts val="600"/>
              </a:spcBef>
              <a:buNone/>
            </a:pPr>
            <a:r>
              <a:rPr lang="en-US" altLang="ko-KR" dirty="0" smtClean="0"/>
              <a:t>	- Natural hazards like flood, seismic activity, and lightning</a:t>
            </a:r>
            <a:endParaRPr lang="ko-KR" altLang="ko-KR" dirty="0" smtClean="0"/>
          </a:p>
          <a:p>
            <a:pPr>
              <a:lnSpc>
                <a:spcPct val="120000"/>
              </a:lnSpc>
              <a:spcBef>
                <a:spcPts val="600"/>
              </a:spcBef>
              <a:buNone/>
            </a:pPr>
            <a:r>
              <a:rPr lang="en-US" altLang="ko-KR" dirty="0" smtClean="0"/>
              <a:t>	- Potential man-made hazards (strikes, fire, pollution, etc)</a:t>
            </a:r>
            <a:endParaRPr lang="ko-KR" altLang="ko-KR" dirty="0" smtClean="0"/>
          </a:p>
          <a:p>
            <a:pPr lvl="0">
              <a:lnSpc>
                <a:spcPct val="120000"/>
              </a:lnSpc>
              <a:spcBef>
                <a:spcPts val="600"/>
              </a:spcBef>
            </a:pPr>
            <a:r>
              <a:rPr lang="en-US" altLang="ko-KR" dirty="0" smtClean="0"/>
              <a:t>Manageability</a:t>
            </a:r>
            <a:endParaRPr lang="ko-KR" altLang="ko-KR" dirty="0" smtClean="0"/>
          </a:p>
          <a:p>
            <a:pPr lvl="0">
              <a:lnSpc>
                <a:spcPct val="120000"/>
              </a:lnSpc>
              <a:spcBef>
                <a:spcPts val="600"/>
              </a:spcBef>
            </a:pPr>
            <a:r>
              <a:rPr lang="en-US" altLang="ko-KR" dirty="0" smtClean="0"/>
              <a:t>Economic feasibility</a:t>
            </a:r>
            <a:endParaRPr lang="ko-KR" altLang="ko-KR" dirty="0" smtClean="0"/>
          </a:p>
        </p:txBody>
      </p:sp>
      <p:sp>
        <p:nvSpPr>
          <p:cNvPr id="5" name="슬라이드 번호 개체 틀 4"/>
          <p:cNvSpPr>
            <a:spLocks noGrp="1"/>
          </p:cNvSpPr>
          <p:nvPr>
            <p:ph type="sldNum" sz="quarter" idx="12"/>
          </p:nvPr>
        </p:nvSpPr>
        <p:spPr/>
        <p:txBody>
          <a:bodyPr/>
          <a:lstStyle/>
          <a:p>
            <a:fld id="{4BEDD84E-25D4-4983-8AA1-2863C96F08D9}" type="slidenum">
              <a:rPr lang="ko-KR" altLang="en-US" smtClean="0"/>
              <a:pPr/>
              <a:t>19</a:t>
            </a:fld>
            <a:endParaRPr lang="ko-KR"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Case : DR site selection - distance</a:t>
            </a:r>
            <a:endParaRPr lang="ko-KR" altLang="en-US" dirty="0"/>
          </a:p>
        </p:txBody>
      </p:sp>
      <p:sp>
        <p:nvSpPr>
          <p:cNvPr id="3" name="내용 개체 틀 2"/>
          <p:cNvSpPr>
            <a:spLocks noGrp="1"/>
          </p:cNvSpPr>
          <p:nvPr>
            <p:ph idx="1"/>
          </p:nvPr>
        </p:nvSpPr>
        <p:spPr/>
        <p:txBody>
          <a:bodyPr>
            <a:normAutofit fontScale="92500" lnSpcReduction="10000"/>
          </a:bodyPr>
          <a:lstStyle/>
          <a:p>
            <a:r>
              <a:rPr lang="en-US" altLang="ko-KR" dirty="0" smtClean="0"/>
              <a:t>US : 40 miles (64Km, out of the same influence of the hurricane)</a:t>
            </a:r>
          </a:p>
          <a:p>
            <a:r>
              <a:rPr lang="en-US" altLang="ko-KR" dirty="0" smtClean="0"/>
              <a:t>Japan : on a different tectonic plate, a different seismic activity zone</a:t>
            </a:r>
          </a:p>
          <a:p>
            <a:r>
              <a:rPr lang="en-US" altLang="ko-KR" dirty="0" smtClean="0"/>
              <a:t>EU : 5~10Km (against bombing attack)</a:t>
            </a:r>
          </a:p>
          <a:p>
            <a:r>
              <a:rPr lang="en-US" altLang="ko-KR" dirty="0" smtClean="0"/>
              <a:t>Korea : similar to the situation in EU, usually +30km away</a:t>
            </a:r>
          </a:p>
          <a:p>
            <a:endParaRPr lang="en-US" altLang="ko-KR" dirty="0" smtClean="0"/>
          </a:p>
          <a:p>
            <a:r>
              <a:rPr lang="en-US" altLang="ko-KR" dirty="0" smtClean="0"/>
              <a:t>What about in Nepal?</a:t>
            </a:r>
          </a:p>
          <a:p>
            <a:endParaRPr lang="ko-KR" altLang="en-US" dirty="0"/>
          </a:p>
        </p:txBody>
      </p:sp>
      <p:sp>
        <p:nvSpPr>
          <p:cNvPr id="5" name="슬라이드 번호 개체 틀 4"/>
          <p:cNvSpPr>
            <a:spLocks noGrp="1"/>
          </p:cNvSpPr>
          <p:nvPr>
            <p:ph type="sldNum" sz="quarter" idx="12"/>
          </p:nvPr>
        </p:nvSpPr>
        <p:spPr/>
        <p:txBody>
          <a:bodyPr/>
          <a:lstStyle/>
          <a:p>
            <a:fld id="{4BEDD84E-25D4-4983-8AA1-2863C96F08D9}" type="slidenum">
              <a:rPr lang="ko-KR" altLang="en-US" smtClean="0"/>
              <a:pPr/>
              <a:t>20</a:t>
            </a:fld>
            <a:endParaRPr lang="ko-KR"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60648"/>
            <a:ext cx="8229600" cy="1143000"/>
          </a:xfrm>
        </p:spPr>
        <p:txBody>
          <a:bodyPr/>
          <a:lstStyle/>
          <a:p>
            <a:r>
              <a:rPr lang="en-US" altLang="ko-KR" dirty="0" smtClean="0"/>
              <a:t>DR site selection - distance</a:t>
            </a:r>
            <a:endParaRPr lang="ko-KR" altLang="en-US" dirty="0"/>
          </a:p>
        </p:txBody>
      </p:sp>
      <p:cxnSp>
        <p:nvCxnSpPr>
          <p:cNvPr id="5" name="직선 연결선 4"/>
          <p:cNvCxnSpPr/>
          <p:nvPr/>
        </p:nvCxnSpPr>
        <p:spPr>
          <a:xfrm rot="5400000">
            <a:off x="1115616" y="3779748"/>
            <a:ext cx="2880320" cy="0"/>
          </a:xfrm>
          <a:prstGeom prst="line">
            <a:avLst/>
          </a:prstGeom>
          <a:ln w="12700">
            <a:headEnd type="triangle" w="med" len="med"/>
            <a:tailEnd type="none" w="med" len="med"/>
          </a:ln>
        </p:spPr>
        <p:style>
          <a:lnRef idx="1">
            <a:schemeClr val="dk1"/>
          </a:lnRef>
          <a:fillRef idx="0">
            <a:schemeClr val="dk1"/>
          </a:fillRef>
          <a:effectRef idx="0">
            <a:schemeClr val="dk1"/>
          </a:effectRef>
          <a:fontRef idx="minor">
            <a:schemeClr val="tx1"/>
          </a:fontRef>
        </p:style>
      </p:cxnSp>
      <p:cxnSp>
        <p:nvCxnSpPr>
          <p:cNvPr id="7" name="직선 연결선 6"/>
          <p:cNvCxnSpPr/>
          <p:nvPr/>
        </p:nvCxnSpPr>
        <p:spPr>
          <a:xfrm>
            <a:off x="2555776" y="5219908"/>
            <a:ext cx="4320480" cy="0"/>
          </a:xfrm>
          <a:prstGeom prst="line">
            <a:avLst/>
          </a:prstGeom>
          <a:ln w="12700">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11" name="TextBox 10"/>
          <p:cNvSpPr txBox="1"/>
          <p:nvPr/>
        </p:nvSpPr>
        <p:spPr>
          <a:xfrm>
            <a:off x="4246601" y="5219908"/>
            <a:ext cx="1045479" cy="369332"/>
          </a:xfrm>
          <a:prstGeom prst="rect">
            <a:avLst/>
          </a:prstGeom>
          <a:noFill/>
        </p:spPr>
        <p:txBody>
          <a:bodyPr wrap="none" rtlCol="0">
            <a:spAutoFit/>
          </a:bodyPr>
          <a:lstStyle/>
          <a:p>
            <a:r>
              <a:rPr lang="en-US" altLang="ko-KR" dirty="0" smtClean="0"/>
              <a:t>distance</a:t>
            </a:r>
            <a:endParaRPr lang="ko-KR" altLang="en-US" dirty="0"/>
          </a:p>
        </p:txBody>
      </p:sp>
      <p:grpSp>
        <p:nvGrpSpPr>
          <p:cNvPr id="20" name="그룹 19"/>
          <p:cNvGrpSpPr/>
          <p:nvPr/>
        </p:nvGrpSpPr>
        <p:grpSpPr>
          <a:xfrm>
            <a:off x="2627784" y="1014590"/>
            <a:ext cx="6516216" cy="3854570"/>
            <a:chOff x="2627784" y="1014590"/>
            <a:chExt cx="6516216" cy="3854570"/>
          </a:xfrm>
        </p:grpSpPr>
        <p:sp>
          <p:nvSpPr>
            <p:cNvPr id="10" name="원호 9"/>
            <p:cNvSpPr/>
            <p:nvPr/>
          </p:nvSpPr>
          <p:spPr>
            <a:xfrm rot="5400000" flipV="1">
              <a:off x="4102623" y="-172217"/>
              <a:ext cx="3854570" cy="6228184"/>
            </a:xfrm>
            <a:prstGeom prst="arc">
              <a:avLst>
                <a:gd name="adj1" fmla="val 16383583"/>
                <a:gd name="adj2" fmla="val 16037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dirty="0"/>
            </a:p>
          </p:txBody>
        </p:sp>
        <p:sp>
          <p:nvSpPr>
            <p:cNvPr id="13" name="TextBox 12"/>
            <p:cNvSpPr txBox="1"/>
            <p:nvPr/>
          </p:nvSpPr>
          <p:spPr>
            <a:xfrm>
              <a:off x="2627784" y="2627620"/>
              <a:ext cx="1645002" cy="369332"/>
            </a:xfrm>
            <a:prstGeom prst="rect">
              <a:avLst/>
            </a:prstGeom>
            <a:noFill/>
          </p:spPr>
          <p:txBody>
            <a:bodyPr wrap="none" rtlCol="0">
              <a:spAutoFit/>
            </a:bodyPr>
            <a:lstStyle/>
            <a:p>
              <a:r>
                <a:rPr lang="en-US" altLang="ko-KR" dirty="0" smtClean="0"/>
                <a:t>manageability</a:t>
              </a:r>
              <a:endParaRPr lang="ko-KR" altLang="en-US" dirty="0"/>
            </a:p>
          </p:txBody>
        </p:sp>
      </p:grpSp>
      <p:grpSp>
        <p:nvGrpSpPr>
          <p:cNvPr id="19" name="그룹 18"/>
          <p:cNvGrpSpPr/>
          <p:nvPr/>
        </p:nvGrpSpPr>
        <p:grpSpPr>
          <a:xfrm>
            <a:off x="-252536" y="1052736"/>
            <a:ext cx="7560840" cy="3816424"/>
            <a:chOff x="-252536" y="1052736"/>
            <a:chExt cx="7560840" cy="3816424"/>
          </a:xfrm>
        </p:grpSpPr>
        <p:sp>
          <p:nvSpPr>
            <p:cNvPr id="9" name="원호 8"/>
            <p:cNvSpPr/>
            <p:nvPr/>
          </p:nvSpPr>
          <p:spPr>
            <a:xfrm rot="5400000">
              <a:off x="1115616" y="-315416"/>
              <a:ext cx="3816424" cy="6552728"/>
            </a:xfrm>
            <a:prstGeom prst="arc">
              <a:avLst>
                <a:gd name="adj1" fmla="val 16338795"/>
                <a:gd name="adj2" fmla="val 16037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dirty="0"/>
            </a:p>
          </p:txBody>
        </p:sp>
        <p:sp>
          <p:nvSpPr>
            <p:cNvPr id="14" name="TextBox 13"/>
            <p:cNvSpPr txBox="1"/>
            <p:nvPr/>
          </p:nvSpPr>
          <p:spPr>
            <a:xfrm>
              <a:off x="5568661" y="2413337"/>
              <a:ext cx="1739643" cy="646331"/>
            </a:xfrm>
            <a:prstGeom prst="rect">
              <a:avLst/>
            </a:prstGeom>
            <a:noFill/>
          </p:spPr>
          <p:txBody>
            <a:bodyPr wrap="none" rtlCol="0">
              <a:spAutoFit/>
            </a:bodyPr>
            <a:lstStyle/>
            <a:p>
              <a:pPr algn="ctr"/>
              <a:r>
                <a:rPr lang="en-US" altLang="ko-KR" dirty="0" smtClean="0"/>
                <a:t>disaster</a:t>
              </a:r>
            </a:p>
            <a:p>
              <a:pPr algn="ctr"/>
              <a:r>
                <a:rPr lang="en-US" altLang="ko-KR" dirty="0" smtClean="0"/>
                <a:t>responsiveness</a:t>
              </a:r>
              <a:endParaRPr lang="ko-KR" altLang="en-US" dirty="0"/>
            </a:p>
          </p:txBody>
        </p:sp>
      </p:grpSp>
      <p:grpSp>
        <p:nvGrpSpPr>
          <p:cNvPr id="22" name="그룹 21"/>
          <p:cNvGrpSpPr/>
          <p:nvPr/>
        </p:nvGrpSpPr>
        <p:grpSpPr>
          <a:xfrm>
            <a:off x="3635896" y="3573016"/>
            <a:ext cx="2007281" cy="1106820"/>
            <a:chOff x="3635896" y="3573016"/>
            <a:chExt cx="2007281" cy="1106820"/>
          </a:xfrm>
        </p:grpSpPr>
        <p:sp>
          <p:nvSpPr>
            <p:cNvPr id="15" name="타원 14"/>
            <p:cNvSpPr/>
            <p:nvPr/>
          </p:nvSpPr>
          <p:spPr>
            <a:xfrm>
              <a:off x="4499992" y="4571836"/>
              <a:ext cx="108000" cy="1080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ko-KR" altLang="en-US" dirty="0"/>
            </a:p>
          </p:txBody>
        </p:sp>
        <p:sp>
          <p:nvSpPr>
            <p:cNvPr id="16" name="TextBox 15"/>
            <p:cNvSpPr txBox="1"/>
            <p:nvPr/>
          </p:nvSpPr>
          <p:spPr>
            <a:xfrm>
              <a:off x="3635896" y="3573016"/>
              <a:ext cx="2007281" cy="369332"/>
            </a:xfrm>
            <a:prstGeom prst="rect">
              <a:avLst/>
            </a:prstGeom>
            <a:noFill/>
          </p:spPr>
          <p:txBody>
            <a:bodyPr wrap="none" rtlCol="0">
              <a:spAutoFit/>
            </a:bodyPr>
            <a:lstStyle/>
            <a:p>
              <a:r>
                <a:rPr lang="en-US" altLang="ko-KR" dirty="0" smtClean="0"/>
                <a:t>optimum point ?</a:t>
              </a:r>
              <a:endParaRPr lang="ko-KR" altLang="en-US" dirty="0"/>
            </a:p>
          </p:txBody>
        </p:sp>
        <p:cxnSp>
          <p:nvCxnSpPr>
            <p:cNvPr id="18" name="직선 화살표 연결선 17"/>
            <p:cNvCxnSpPr>
              <a:stCxn id="16" idx="2"/>
              <a:endCxn id="15" idx="0"/>
            </p:cNvCxnSpPr>
            <p:nvPr/>
          </p:nvCxnSpPr>
          <p:spPr>
            <a:xfrm rot="5400000">
              <a:off x="4282021" y="4214320"/>
              <a:ext cx="629488" cy="85545"/>
            </a:xfrm>
            <a:prstGeom prst="straightConnector1">
              <a:avLst/>
            </a:prstGeom>
            <a:ln>
              <a:solidFill>
                <a:schemeClr val="tx1">
                  <a:lumMod val="65000"/>
                  <a:lumOff val="35000"/>
                </a:schemeClr>
              </a:solidFill>
              <a:prstDash val="dash"/>
              <a:tailEnd type="arrow"/>
            </a:ln>
          </p:spPr>
          <p:style>
            <a:lnRef idx="1">
              <a:schemeClr val="accent1"/>
            </a:lnRef>
            <a:fillRef idx="0">
              <a:schemeClr val="accent1"/>
            </a:fillRef>
            <a:effectRef idx="0">
              <a:schemeClr val="accent1"/>
            </a:effectRef>
            <a:fontRef idx="minor">
              <a:schemeClr val="tx1"/>
            </a:fontRef>
          </p:style>
        </p:cxnSp>
      </p:grpSp>
      <p:sp>
        <p:nvSpPr>
          <p:cNvPr id="17" name="날짜 개체 틀 16"/>
          <p:cNvSpPr>
            <a:spLocks noGrp="1"/>
          </p:cNvSpPr>
          <p:nvPr>
            <p:ph type="dt" sz="half" idx="4294967295"/>
          </p:nvPr>
        </p:nvSpPr>
        <p:spPr>
          <a:xfrm>
            <a:off x="457200" y="6520259"/>
            <a:ext cx="2133600" cy="365125"/>
          </a:xfrm>
          <a:prstGeom prst="rect">
            <a:avLst/>
          </a:prstGeom>
        </p:spPr>
        <p:txBody>
          <a:bodyPr/>
          <a:lstStyle/>
          <a:p>
            <a:r>
              <a:rPr lang="en-US" altLang="ko-KR" smtClean="0"/>
              <a:t>6/20/2011</a:t>
            </a:r>
            <a:endParaRPr lang="ko-KR" altLang="en-US" dirty="0"/>
          </a:p>
        </p:txBody>
      </p:sp>
      <p:sp>
        <p:nvSpPr>
          <p:cNvPr id="21" name="슬라이드 번호 개체 틀 20"/>
          <p:cNvSpPr>
            <a:spLocks noGrp="1"/>
          </p:cNvSpPr>
          <p:nvPr>
            <p:ph type="sldNum" sz="quarter" idx="12"/>
          </p:nvPr>
        </p:nvSpPr>
        <p:spPr/>
        <p:txBody>
          <a:bodyPr/>
          <a:lstStyle/>
          <a:p>
            <a:fld id="{4BEDD84E-25D4-4983-8AA1-2863C96F08D9}" type="slidenum">
              <a:rPr lang="ko-KR" altLang="en-US" smtClean="0"/>
              <a:pPr/>
              <a:t>21</a:t>
            </a:fld>
            <a:endParaRPr lang="ko-KR" altLang="en-US" dirty="0"/>
          </a:p>
        </p:txBody>
      </p:sp>
      <p:sp>
        <p:nvSpPr>
          <p:cNvPr id="23" name="바닥글 개체 틀 22"/>
          <p:cNvSpPr>
            <a:spLocks noGrp="1"/>
          </p:cNvSpPr>
          <p:nvPr>
            <p:ph type="ftr" sz="quarter" idx="4294967295"/>
          </p:nvPr>
        </p:nvSpPr>
        <p:spPr>
          <a:xfrm>
            <a:off x="3124200" y="6520259"/>
            <a:ext cx="2895600" cy="365125"/>
          </a:xfrm>
          <a:prstGeom prst="rect">
            <a:avLst/>
          </a:prstGeom>
        </p:spPr>
        <p:txBody>
          <a:bodyPr/>
          <a:lstStyle/>
          <a:p>
            <a:r>
              <a:rPr lang="en-US" altLang="ko-KR" smtClean="0"/>
              <a:t>KOICA 2011</a:t>
            </a:r>
            <a:endParaRPr lang="ko-KR"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wipe(left)">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wipe(up)">
                                      <p:cBhvr>
                                        <p:cTn id="1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Site evaluation factors : ASSES</a:t>
            </a:r>
            <a:endParaRPr lang="ko-KR" altLang="en-US" dirty="0"/>
          </a:p>
        </p:txBody>
      </p:sp>
      <p:sp>
        <p:nvSpPr>
          <p:cNvPr id="9" name="자유형 8"/>
          <p:cNvSpPr/>
          <p:nvPr/>
        </p:nvSpPr>
        <p:spPr>
          <a:xfrm>
            <a:off x="1115616" y="2954269"/>
            <a:ext cx="1656184" cy="690755"/>
          </a:xfrm>
          <a:custGeom>
            <a:avLst/>
            <a:gdLst>
              <a:gd name="connsiteX0" fmla="*/ 0 w 4805636"/>
              <a:gd name="connsiteY0" fmla="*/ 69076 h 690755"/>
              <a:gd name="connsiteX1" fmla="*/ 20232 w 4805636"/>
              <a:gd name="connsiteY1" fmla="*/ 20232 h 690755"/>
              <a:gd name="connsiteX2" fmla="*/ 69076 w 4805636"/>
              <a:gd name="connsiteY2" fmla="*/ 0 h 690755"/>
              <a:gd name="connsiteX3" fmla="*/ 4736560 w 4805636"/>
              <a:gd name="connsiteY3" fmla="*/ 0 h 690755"/>
              <a:gd name="connsiteX4" fmla="*/ 4785404 w 4805636"/>
              <a:gd name="connsiteY4" fmla="*/ 20232 h 690755"/>
              <a:gd name="connsiteX5" fmla="*/ 4805636 w 4805636"/>
              <a:gd name="connsiteY5" fmla="*/ 69076 h 690755"/>
              <a:gd name="connsiteX6" fmla="*/ 4805636 w 4805636"/>
              <a:gd name="connsiteY6" fmla="*/ 621679 h 690755"/>
              <a:gd name="connsiteX7" fmla="*/ 4785404 w 4805636"/>
              <a:gd name="connsiteY7" fmla="*/ 670523 h 690755"/>
              <a:gd name="connsiteX8" fmla="*/ 4736560 w 4805636"/>
              <a:gd name="connsiteY8" fmla="*/ 690755 h 690755"/>
              <a:gd name="connsiteX9" fmla="*/ 69076 w 4805636"/>
              <a:gd name="connsiteY9" fmla="*/ 690755 h 690755"/>
              <a:gd name="connsiteX10" fmla="*/ 20232 w 4805636"/>
              <a:gd name="connsiteY10" fmla="*/ 670523 h 690755"/>
              <a:gd name="connsiteX11" fmla="*/ 0 w 4805636"/>
              <a:gd name="connsiteY11" fmla="*/ 621679 h 690755"/>
              <a:gd name="connsiteX12" fmla="*/ 0 w 4805636"/>
              <a:gd name="connsiteY12" fmla="*/ 69076 h 690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805636" h="690755">
                <a:moveTo>
                  <a:pt x="0" y="69076"/>
                </a:moveTo>
                <a:cubicBezTo>
                  <a:pt x="0" y="50756"/>
                  <a:pt x="7278" y="33186"/>
                  <a:pt x="20232" y="20232"/>
                </a:cubicBezTo>
                <a:cubicBezTo>
                  <a:pt x="33186" y="7278"/>
                  <a:pt x="50756" y="0"/>
                  <a:pt x="69076" y="0"/>
                </a:cubicBezTo>
                <a:lnTo>
                  <a:pt x="4736560" y="0"/>
                </a:lnTo>
                <a:cubicBezTo>
                  <a:pt x="4754880" y="0"/>
                  <a:pt x="4772450" y="7278"/>
                  <a:pt x="4785404" y="20232"/>
                </a:cubicBezTo>
                <a:cubicBezTo>
                  <a:pt x="4798358" y="33186"/>
                  <a:pt x="4805636" y="50756"/>
                  <a:pt x="4805636" y="69076"/>
                </a:cubicBezTo>
                <a:lnTo>
                  <a:pt x="4805636" y="621679"/>
                </a:lnTo>
                <a:cubicBezTo>
                  <a:pt x="4805636" y="639999"/>
                  <a:pt x="4798358" y="657569"/>
                  <a:pt x="4785404" y="670523"/>
                </a:cubicBezTo>
                <a:cubicBezTo>
                  <a:pt x="4772450" y="683477"/>
                  <a:pt x="4754880" y="690755"/>
                  <a:pt x="4736560" y="690755"/>
                </a:cubicBezTo>
                <a:lnTo>
                  <a:pt x="69076" y="690755"/>
                </a:lnTo>
                <a:cubicBezTo>
                  <a:pt x="50756" y="690755"/>
                  <a:pt x="33186" y="683477"/>
                  <a:pt x="20232" y="670523"/>
                </a:cubicBezTo>
                <a:cubicBezTo>
                  <a:pt x="7278" y="657569"/>
                  <a:pt x="0" y="639999"/>
                  <a:pt x="0" y="621679"/>
                </a:cubicBezTo>
                <a:lnTo>
                  <a:pt x="0" y="69076"/>
                </a:lnTo>
                <a:close/>
              </a:path>
            </a:pathLst>
          </a:custGeom>
        </p:spPr>
        <p:style>
          <a:lnRef idx="0">
            <a:schemeClr val="lt1">
              <a:hueOff val="0"/>
              <a:satOff val="0"/>
              <a:lumOff val="0"/>
              <a:alphaOff val="0"/>
            </a:schemeClr>
          </a:lnRef>
          <a:fillRef idx="3">
            <a:schemeClr val="accent1">
              <a:shade val="60000"/>
              <a:hueOff val="0"/>
              <a:satOff val="0"/>
              <a:lumOff val="0"/>
              <a:alphaOff val="0"/>
            </a:schemeClr>
          </a:fillRef>
          <a:effectRef idx="3">
            <a:schemeClr val="accent1">
              <a:shade val="60000"/>
              <a:hueOff val="0"/>
              <a:satOff val="0"/>
              <a:lumOff val="0"/>
              <a:alphaOff val="0"/>
            </a:schemeClr>
          </a:effectRef>
          <a:fontRef idx="minor">
            <a:schemeClr val="lt1"/>
          </a:fontRef>
        </p:style>
        <p:txBody>
          <a:bodyPr spcFirstLastPara="0" vert="horz" wrap="square" lIns="107862" tIns="107862" rIns="107862" bIns="107862" numCol="1" spcCol="1270" anchor="ctr" anchorCtr="0">
            <a:noAutofit/>
          </a:bodyPr>
          <a:lstStyle/>
          <a:p>
            <a:pPr lvl="0" algn="ctr" defTabSz="1022350" latinLnBrk="1">
              <a:lnSpc>
                <a:spcPct val="90000"/>
              </a:lnSpc>
              <a:spcBef>
                <a:spcPct val="0"/>
              </a:spcBef>
              <a:spcAft>
                <a:spcPct val="35000"/>
              </a:spcAft>
            </a:pPr>
            <a:r>
              <a:rPr lang="en-US" altLang="ko-KR" sz="2300" kern="1200" dirty="0" smtClean="0"/>
              <a:t>stability</a:t>
            </a:r>
            <a:endParaRPr lang="ko-KR" altLang="en-US" sz="2300" kern="1200" dirty="0"/>
          </a:p>
        </p:txBody>
      </p:sp>
      <p:sp>
        <p:nvSpPr>
          <p:cNvPr id="10" name="자유형 9"/>
          <p:cNvSpPr/>
          <p:nvPr/>
        </p:nvSpPr>
        <p:spPr>
          <a:xfrm>
            <a:off x="3480691" y="2047490"/>
            <a:ext cx="1516930" cy="690755"/>
          </a:xfrm>
          <a:custGeom>
            <a:avLst/>
            <a:gdLst>
              <a:gd name="connsiteX0" fmla="*/ 0 w 1516930"/>
              <a:gd name="connsiteY0" fmla="*/ 69076 h 690755"/>
              <a:gd name="connsiteX1" fmla="*/ 20232 w 1516930"/>
              <a:gd name="connsiteY1" fmla="*/ 20232 h 690755"/>
              <a:gd name="connsiteX2" fmla="*/ 69076 w 1516930"/>
              <a:gd name="connsiteY2" fmla="*/ 0 h 690755"/>
              <a:gd name="connsiteX3" fmla="*/ 1447854 w 1516930"/>
              <a:gd name="connsiteY3" fmla="*/ 0 h 690755"/>
              <a:gd name="connsiteX4" fmla="*/ 1496698 w 1516930"/>
              <a:gd name="connsiteY4" fmla="*/ 20232 h 690755"/>
              <a:gd name="connsiteX5" fmla="*/ 1516930 w 1516930"/>
              <a:gd name="connsiteY5" fmla="*/ 69076 h 690755"/>
              <a:gd name="connsiteX6" fmla="*/ 1516930 w 1516930"/>
              <a:gd name="connsiteY6" fmla="*/ 621679 h 690755"/>
              <a:gd name="connsiteX7" fmla="*/ 1496698 w 1516930"/>
              <a:gd name="connsiteY7" fmla="*/ 670523 h 690755"/>
              <a:gd name="connsiteX8" fmla="*/ 1447854 w 1516930"/>
              <a:gd name="connsiteY8" fmla="*/ 690755 h 690755"/>
              <a:gd name="connsiteX9" fmla="*/ 69076 w 1516930"/>
              <a:gd name="connsiteY9" fmla="*/ 690755 h 690755"/>
              <a:gd name="connsiteX10" fmla="*/ 20232 w 1516930"/>
              <a:gd name="connsiteY10" fmla="*/ 670523 h 690755"/>
              <a:gd name="connsiteX11" fmla="*/ 0 w 1516930"/>
              <a:gd name="connsiteY11" fmla="*/ 621679 h 690755"/>
              <a:gd name="connsiteX12" fmla="*/ 0 w 1516930"/>
              <a:gd name="connsiteY12" fmla="*/ 69076 h 690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16930" h="690755">
                <a:moveTo>
                  <a:pt x="0" y="69076"/>
                </a:moveTo>
                <a:cubicBezTo>
                  <a:pt x="0" y="50756"/>
                  <a:pt x="7278" y="33186"/>
                  <a:pt x="20232" y="20232"/>
                </a:cubicBezTo>
                <a:cubicBezTo>
                  <a:pt x="33186" y="7278"/>
                  <a:pt x="50756" y="0"/>
                  <a:pt x="69076" y="0"/>
                </a:cubicBezTo>
                <a:lnTo>
                  <a:pt x="1447854" y="0"/>
                </a:lnTo>
                <a:cubicBezTo>
                  <a:pt x="1466174" y="0"/>
                  <a:pt x="1483744" y="7278"/>
                  <a:pt x="1496698" y="20232"/>
                </a:cubicBezTo>
                <a:cubicBezTo>
                  <a:pt x="1509652" y="33186"/>
                  <a:pt x="1516930" y="50756"/>
                  <a:pt x="1516930" y="69076"/>
                </a:cubicBezTo>
                <a:lnTo>
                  <a:pt x="1516930" y="621679"/>
                </a:lnTo>
                <a:cubicBezTo>
                  <a:pt x="1516930" y="639999"/>
                  <a:pt x="1509652" y="657569"/>
                  <a:pt x="1496698" y="670523"/>
                </a:cubicBezTo>
                <a:cubicBezTo>
                  <a:pt x="1483744" y="683477"/>
                  <a:pt x="1466174" y="690755"/>
                  <a:pt x="1447854" y="690755"/>
                </a:cubicBezTo>
                <a:lnTo>
                  <a:pt x="69076" y="690755"/>
                </a:lnTo>
                <a:cubicBezTo>
                  <a:pt x="50756" y="690755"/>
                  <a:pt x="33186" y="683477"/>
                  <a:pt x="20232" y="670523"/>
                </a:cubicBezTo>
                <a:cubicBezTo>
                  <a:pt x="7278" y="657569"/>
                  <a:pt x="0" y="639999"/>
                  <a:pt x="0" y="621679"/>
                </a:cubicBezTo>
                <a:lnTo>
                  <a:pt x="0" y="69076"/>
                </a:ln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92622" tIns="92622" rIns="92622" bIns="92622" numCol="1" spcCol="1270" anchor="ctr" anchorCtr="0">
            <a:noAutofit/>
          </a:bodyPr>
          <a:lstStyle/>
          <a:p>
            <a:pPr lvl="0" algn="ctr" defTabSz="844550" latinLnBrk="1">
              <a:lnSpc>
                <a:spcPct val="90000"/>
              </a:lnSpc>
              <a:spcBef>
                <a:spcPct val="0"/>
              </a:spcBef>
              <a:spcAft>
                <a:spcPct val="35000"/>
              </a:spcAft>
            </a:pPr>
            <a:r>
              <a:rPr lang="en-US" altLang="ko-KR" sz="1900" b="1" dirty="0" smtClean="0"/>
              <a:t>A</a:t>
            </a:r>
            <a:r>
              <a:rPr lang="en-US" altLang="ko-KR" sz="1900" kern="1200" dirty="0" smtClean="0"/>
              <a:t>vailability</a:t>
            </a:r>
            <a:endParaRPr lang="ko-KR" altLang="en-US" sz="1900" kern="1200" dirty="0"/>
          </a:p>
        </p:txBody>
      </p:sp>
      <p:sp>
        <p:nvSpPr>
          <p:cNvPr id="11" name="자유형 10"/>
          <p:cNvSpPr/>
          <p:nvPr/>
        </p:nvSpPr>
        <p:spPr>
          <a:xfrm>
            <a:off x="3487118" y="2911586"/>
            <a:ext cx="1516930" cy="690755"/>
          </a:xfrm>
          <a:custGeom>
            <a:avLst/>
            <a:gdLst>
              <a:gd name="connsiteX0" fmla="*/ 0 w 1516930"/>
              <a:gd name="connsiteY0" fmla="*/ 69076 h 690755"/>
              <a:gd name="connsiteX1" fmla="*/ 20232 w 1516930"/>
              <a:gd name="connsiteY1" fmla="*/ 20232 h 690755"/>
              <a:gd name="connsiteX2" fmla="*/ 69076 w 1516930"/>
              <a:gd name="connsiteY2" fmla="*/ 0 h 690755"/>
              <a:gd name="connsiteX3" fmla="*/ 1447854 w 1516930"/>
              <a:gd name="connsiteY3" fmla="*/ 0 h 690755"/>
              <a:gd name="connsiteX4" fmla="*/ 1496698 w 1516930"/>
              <a:gd name="connsiteY4" fmla="*/ 20232 h 690755"/>
              <a:gd name="connsiteX5" fmla="*/ 1516930 w 1516930"/>
              <a:gd name="connsiteY5" fmla="*/ 69076 h 690755"/>
              <a:gd name="connsiteX6" fmla="*/ 1516930 w 1516930"/>
              <a:gd name="connsiteY6" fmla="*/ 621679 h 690755"/>
              <a:gd name="connsiteX7" fmla="*/ 1496698 w 1516930"/>
              <a:gd name="connsiteY7" fmla="*/ 670523 h 690755"/>
              <a:gd name="connsiteX8" fmla="*/ 1447854 w 1516930"/>
              <a:gd name="connsiteY8" fmla="*/ 690755 h 690755"/>
              <a:gd name="connsiteX9" fmla="*/ 69076 w 1516930"/>
              <a:gd name="connsiteY9" fmla="*/ 690755 h 690755"/>
              <a:gd name="connsiteX10" fmla="*/ 20232 w 1516930"/>
              <a:gd name="connsiteY10" fmla="*/ 670523 h 690755"/>
              <a:gd name="connsiteX11" fmla="*/ 0 w 1516930"/>
              <a:gd name="connsiteY11" fmla="*/ 621679 h 690755"/>
              <a:gd name="connsiteX12" fmla="*/ 0 w 1516930"/>
              <a:gd name="connsiteY12" fmla="*/ 69076 h 690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16930" h="690755">
                <a:moveTo>
                  <a:pt x="0" y="69076"/>
                </a:moveTo>
                <a:cubicBezTo>
                  <a:pt x="0" y="50756"/>
                  <a:pt x="7278" y="33186"/>
                  <a:pt x="20232" y="20232"/>
                </a:cubicBezTo>
                <a:cubicBezTo>
                  <a:pt x="33186" y="7278"/>
                  <a:pt x="50756" y="0"/>
                  <a:pt x="69076" y="0"/>
                </a:cubicBezTo>
                <a:lnTo>
                  <a:pt x="1447854" y="0"/>
                </a:lnTo>
                <a:cubicBezTo>
                  <a:pt x="1466174" y="0"/>
                  <a:pt x="1483744" y="7278"/>
                  <a:pt x="1496698" y="20232"/>
                </a:cubicBezTo>
                <a:cubicBezTo>
                  <a:pt x="1509652" y="33186"/>
                  <a:pt x="1516930" y="50756"/>
                  <a:pt x="1516930" y="69076"/>
                </a:cubicBezTo>
                <a:lnTo>
                  <a:pt x="1516930" y="621679"/>
                </a:lnTo>
                <a:cubicBezTo>
                  <a:pt x="1516930" y="639999"/>
                  <a:pt x="1509652" y="657569"/>
                  <a:pt x="1496698" y="670523"/>
                </a:cubicBezTo>
                <a:cubicBezTo>
                  <a:pt x="1483744" y="683477"/>
                  <a:pt x="1466174" y="690755"/>
                  <a:pt x="1447854" y="690755"/>
                </a:cubicBezTo>
                <a:lnTo>
                  <a:pt x="69076" y="690755"/>
                </a:lnTo>
                <a:cubicBezTo>
                  <a:pt x="50756" y="690755"/>
                  <a:pt x="33186" y="683477"/>
                  <a:pt x="20232" y="670523"/>
                </a:cubicBezTo>
                <a:cubicBezTo>
                  <a:pt x="7278" y="657569"/>
                  <a:pt x="0" y="639999"/>
                  <a:pt x="0" y="621679"/>
                </a:cubicBezTo>
                <a:lnTo>
                  <a:pt x="0" y="69076"/>
                </a:ln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92622" tIns="92622" rIns="92622" bIns="92622" numCol="1" spcCol="1270" anchor="ctr" anchorCtr="0">
            <a:noAutofit/>
          </a:bodyPr>
          <a:lstStyle/>
          <a:p>
            <a:pPr lvl="0" algn="ctr" defTabSz="844550" latinLnBrk="1">
              <a:lnSpc>
                <a:spcPct val="90000"/>
              </a:lnSpc>
              <a:spcBef>
                <a:spcPct val="0"/>
              </a:spcBef>
              <a:spcAft>
                <a:spcPct val="35000"/>
              </a:spcAft>
            </a:pPr>
            <a:r>
              <a:rPr lang="en-US" altLang="ko-KR" sz="1900" b="1" dirty="0" smtClean="0"/>
              <a:t>S</a:t>
            </a:r>
            <a:r>
              <a:rPr lang="en-US" altLang="ko-KR" sz="1900" kern="1200" dirty="0" smtClean="0"/>
              <a:t>ecurity</a:t>
            </a:r>
          </a:p>
        </p:txBody>
      </p:sp>
      <p:sp>
        <p:nvSpPr>
          <p:cNvPr id="12" name="자유형 11"/>
          <p:cNvSpPr/>
          <p:nvPr/>
        </p:nvSpPr>
        <p:spPr>
          <a:xfrm>
            <a:off x="3487118" y="3746357"/>
            <a:ext cx="1516930" cy="690755"/>
          </a:xfrm>
          <a:custGeom>
            <a:avLst/>
            <a:gdLst>
              <a:gd name="connsiteX0" fmla="*/ 0 w 1516930"/>
              <a:gd name="connsiteY0" fmla="*/ 69076 h 690755"/>
              <a:gd name="connsiteX1" fmla="*/ 20232 w 1516930"/>
              <a:gd name="connsiteY1" fmla="*/ 20232 h 690755"/>
              <a:gd name="connsiteX2" fmla="*/ 69076 w 1516930"/>
              <a:gd name="connsiteY2" fmla="*/ 0 h 690755"/>
              <a:gd name="connsiteX3" fmla="*/ 1447854 w 1516930"/>
              <a:gd name="connsiteY3" fmla="*/ 0 h 690755"/>
              <a:gd name="connsiteX4" fmla="*/ 1496698 w 1516930"/>
              <a:gd name="connsiteY4" fmla="*/ 20232 h 690755"/>
              <a:gd name="connsiteX5" fmla="*/ 1516930 w 1516930"/>
              <a:gd name="connsiteY5" fmla="*/ 69076 h 690755"/>
              <a:gd name="connsiteX6" fmla="*/ 1516930 w 1516930"/>
              <a:gd name="connsiteY6" fmla="*/ 621679 h 690755"/>
              <a:gd name="connsiteX7" fmla="*/ 1496698 w 1516930"/>
              <a:gd name="connsiteY7" fmla="*/ 670523 h 690755"/>
              <a:gd name="connsiteX8" fmla="*/ 1447854 w 1516930"/>
              <a:gd name="connsiteY8" fmla="*/ 690755 h 690755"/>
              <a:gd name="connsiteX9" fmla="*/ 69076 w 1516930"/>
              <a:gd name="connsiteY9" fmla="*/ 690755 h 690755"/>
              <a:gd name="connsiteX10" fmla="*/ 20232 w 1516930"/>
              <a:gd name="connsiteY10" fmla="*/ 670523 h 690755"/>
              <a:gd name="connsiteX11" fmla="*/ 0 w 1516930"/>
              <a:gd name="connsiteY11" fmla="*/ 621679 h 690755"/>
              <a:gd name="connsiteX12" fmla="*/ 0 w 1516930"/>
              <a:gd name="connsiteY12" fmla="*/ 69076 h 690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16930" h="690755">
                <a:moveTo>
                  <a:pt x="0" y="69076"/>
                </a:moveTo>
                <a:cubicBezTo>
                  <a:pt x="0" y="50756"/>
                  <a:pt x="7278" y="33186"/>
                  <a:pt x="20232" y="20232"/>
                </a:cubicBezTo>
                <a:cubicBezTo>
                  <a:pt x="33186" y="7278"/>
                  <a:pt x="50756" y="0"/>
                  <a:pt x="69076" y="0"/>
                </a:cubicBezTo>
                <a:lnTo>
                  <a:pt x="1447854" y="0"/>
                </a:lnTo>
                <a:cubicBezTo>
                  <a:pt x="1466174" y="0"/>
                  <a:pt x="1483744" y="7278"/>
                  <a:pt x="1496698" y="20232"/>
                </a:cubicBezTo>
                <a:cubicBezTo>
                  <a:pt x="1509652" y="33186"/>
                  <a:pt x="1516930" y="50756"/>
                  <a:pt x="1516930" y="69076"/>
                </a:cubicBezTo>
                <a:lnTo>
                  <a:pt x="1516930" y="621679"/>
                </a:lnTo>
                <a:cubicBezTo>
                  <a:pt x="1516930" y="639999"/>
                  <a:pt x="1509652" y="657569"/>
                  <a:pt x="1496698" y="670523"/>
                </a:cubicBezTo>
                <a:cubicBezTo>
                  <a:pt x="1483744" y="683477"/>
                  <a:pt x="1466174" y="690755"/>
                  <a:pt x="1447854" y="690755"/>
                </a:cubicBezTo>
                <a:lnTo>
                  <a:pt x="69076" y="690755"/>
                </a:lnTo>
                <a:cubicBezTo>
                  <a:pt x="50756" y="690755"/>
                  <a:pt x="33186" y="683477"/>
                  <a:pt x="20232" y="670523"/>
                </a:cubicBezTo>
                <a:cubicBezTo>
                  <a:pt x="7278" y="657569"/>
                  <a:pt x="0" y="639999"/>
                  <a:pt x="0" y="621679"/>
                </a:cubicBezTo>
                <a:lnTo>
                  <a:pt x="0" y="69076"/>
                </a:ln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92622" tIns="92622" rIns="92622" bIns="92622" numCol="1" spcCol="1270" anchor="ctr" anchorCtr="0">
            <a:noAutofit/>
          </a:bodyPr>
          <a:lstStyle/>
          <a:p>
            <a:pPr lvl="0" algn="ctr" defTabSz="844550" latinLnBrk="1">
              <a:lnSpc>
                <a:spcPct val="90000"/>
              </a:lnSpc>
              <a:spcBef>
                <a:spcPct val="0"/>
              </a:spcBef>
              <a:spcAft>
                <a:spcPct val="35000"/>
              </a:spcAft>
            </a:pPr>
            <a:r>
              <a:rPr lang="en-US" altLang="ko-KR" sz="1900" b="1" dirty="0" smtClean="0"/>
              <a:t>S</a:t>
            </a:r>
            <a:r>
              <a:rPr lang="en-US" altLang="ko-KR" sz="1900" kern="1200" dirty="0" smtClean="0"/>
              <a:t>urvivability</a:t>
            </a:r>
          </a:p>
        </p:txBody>
      </p:sp>
      <p:sp>
        <p:nvSpPr>
          <p:cNvPr id="13" name="자유형 12"/>
          <p:cNvSpPr/>
          <p:nvPr/>
        </p:nvSpPr>
        <p:spPr>
          <a:xfrm>
            <a:off x="1115617" y="5186517"/>
            <a:ext cx="1656184" cy="690755"/>
          </a:xfrm>
          <a:custGeom>
            <a:avLst/>
            <a:gdLst>
              <a:gd name="connsiteX0" fmla="*/ 0 w 3161283"/>
              <a:gd name="connsiteY0" fmla="*/ 69076 h 690755"/>
              <a:gd name="connsiteX1" fmla="*/ 20232 w 3161283"/>
              <a:gd name="connsiteY1" fmla="*/ 20232 h 690755"/>
              <a:gd name="connsiteX2" fmla="*/ 69076 w 3161283"/>
              <a:gd name="connsiteY2" fmla="*/ 0 h 690755"/>
              <a:gd name="connsiteX3" fmla="*/ 3092207 w 3161283"/>
              <a:gd name="connsiteY3" fmla="*/ 0 h 690755"/>
              <a:gd name="connsiteX4" fmla="*/ 3141051 w 3161283"/>
              <a:gd name="connsiteY4" fmla="*/ 20232 h 690755"/>
              <a:gd name="connsiteX5" fmla="*/ 3161283 w 3161283"/>
              <a:gd name="connsiteY5" fmla="*/ 69076 h 690755"/>
              <a:gd name="connsiteX6" fmla="*/ 3161283 w 3161283"/>
              <a:gd name="connsiteY6" fmla="*/ 621679 h 690755"/>
              <a:gd name="connsiteX7" fmla="*/ 3141051 w 3161283"/>
              <a:gd name="connsiteY7" fmla="*/ 670523 h 690755"/>
              <a:gd name="connsiteX8" fmla="*/ 3092207 w 3161283"/>
              <a:gd name="connsiteY8" fmla="*/ 690755 h 690755"/>
              <a:gd name="connsiteX9" fmla="*/ 69076 w 3161283"/>
              <a:gd name="connsiteY9" fmla="*/ 690755 h 690755"/>
              <a:gd name="connsiteX10" fmla="*/ 20232 w 3161283"/>
              <a:gd name="connsiteY10" fmla="*/ 670523 h 690755"/>
              <a:gd name="connsiteX11" fmla="*/ 0 w 3161283"/>
              <a:gd name="connsiteY11" fmla="*/ 621679 h 690755"/>
              <a:gd name="connsiteX12" fmla="*/ 0 w 3161283"/>
              <a:gd name="connsiteY12" fmla="*/ 69076 h 690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161283" h="690755">
                <a:moveTo>
                  <a:pt x="0" y="69076"/>
                </a:moveTo>
                <a:cubicBezTo>
                  <a:pt x="0" y="50756"/>
                  <a:pt x="7278" y="33186"/>
                  <a:pt x="20232" y="20232"/>
                </a:cubicBezTo>
                <a:cubicBezTo>
                  <a:pt x="33186" y="7278"/>
                  <a:pt x="50756" y="0"/>
                  <a:pt x="69076" y="0"/>
                </a:cubicBezTo>
                <a:lnTo>
                  <a:pt x="3092207" y="0"/>
                </a:lnTo>
                <a:cubicBezTo>
                  <a:pt x="3110527" y="0"/>
                  <a:pt x="3128097" y="7278"/>
                  <a:pt x="3141051" y="20232"/>
                </a:cubicBezTo>
                <a:cubicBezTo>
                  <a:pt x="3154005" y="33186"/>
                  <a:pt x="3161283" y="50756"/>
                  <a:pt x="3161283" y="69076"/>
                </a:cubicBezTo>
                <a:lnTo>
                  <a:pt x="3161283" y="621679"/>
                </a:lnTo>
                <a:cubicBezTo>
                  <a:pt x="3161283" y="639999"/>
                  <a:pt x="3154005" y="657569"/>
                  <a:pt x="3141051" y="670523"/>
                </a:cubicBezTo>
                <a:cubicBezTo>
                  <a:pt x="3128097" y="683477"/>
                  <a:pt x="3110527" y="690755"/>
                  <a:pt x="3092207" y="690755"/>
                </a:cubicBezTo>
                <a:lnTo>
                  <a:pt x="69076" y="690755"/>
                </a:lnTo>
                <a:cubicBezTo>
                  <a:pt x="50756" y="690755"/>
                  <a:pt x="33186" y="683477"/>
                  <a:pt x="20232" y="670523"/>
                </a:cubicBezTo>
                <a:cubicBezTo>
                  <a:pt x="7278" y="657569"/>
                  <a:pt x="0" y="639999"/>
                  <a:pt x="0" y="621679"/>
                </a:cubicBezTo>
                <a:lnTo>
                  <a:pt x="0" y="69076"/>
                </a:lnTo>
                <a:close/>
              </a:path>
            </a:pathLst>
          </a:custGeom>
        </p:spPr>
        <p:style>
          <a:lnRef idx="0">
            <a:schemeClr val="lt1">
              <a:hueOff val="0"/>
              <a:satOff val="0"/>
              <a:lumOff val="0"/>
              <a:alphaOff val="0"/>
            </a:schemeClr>
          </a:lnRef>
          <a:fillRef idx="3">
            <a:schemeClr val="accent1">
              <a:shade val="60000"/>
              <a:hueOff val="0"/>
              <a:satOff val="0"/>
              <a:lumOff val="0"/>
              <a:alphaOff val="0"/>
            </a:schemeClr>
          </a:fillRef>
          <a:effectRef idx="3">
            <a:schemeClr val="accent1">
              <a:shade val="60000"/>
              <a:hueOff val="0"/>
              <a:satOff val="0"/>
              <a:lumOff val="0"/>
              <a:alphaOff val="0"/>
            </a:schemeClr>
          </a:effectRef>
          <a:fontRef idx="minor">
            <a:schemeClr val="lt1"/>
          </a:fontRef>
        </p:style>
        <p:txBody>
          <a:bodyPr spcFirstLastPara="0" vert="horz" wrap="square" lIns="107862" tIns="107862" rIns="107862" bIns="107862" numCol="1" spcCol="1270" anchor="ctr" anchorCtr="0">
            <a:noAutofit/>
          </a:bodyPr>
          <a:lstStyle/>
          <a:p>
            <a:pPr lvl="0" algn="ctr" defTabSz="1022350" latinLnBrk="1">
              <a:lnSpc>
                <a:spcPct val="90000"/>
              </a:lnSpc>
              <a:spcBef>
                <a:spcPct val="0"/>
              </a:spcBef>
              <a:spcAft>
                <a:spcPct val="35000"/>
              </a:spcAft>
            </a:pPr>
            <a:r>
              <a:rPr lang="en-US" altLang="ko-KR" sz="2300" kern="1200" dirty="0" smtClean="0"/>
              <a:t>economics</a:t>
            </a:r>
            <a:endParaRPr lang="ko-KR" altLang="en-US" sz="2300" kern="1200" dirty="0"/>
          </a:p>
        </p:txBody>
      </p:sp>
      <p:sp>
        <p:nvSpPr>
          <p:cNvPr id="14" name="자유형 13"/>
          <p:cNvSpPr/>
          <p:nvPr/>
        </p:nvSpPr>
        <p:spPr>
          <a:xfrm>
            <a:off x="3487118" y="4682461"/>
            <a:ext cx="1516930" cy="690755"/>
          </a:xfrm>
          <a:custGeom>
            <a:avLst/>
            <a:gdLst>
              <a:gd name="connsiteX0" fmla="*/ 0 w 1516930"/>
              <a:gd name="connsiteY0" fmla="*/ 69076 h 690755"/>
              <a:gd name="connsiteX1" fmla="*/ 20232 w 1516930"/>
              <a:gd name="connsiteY1" fmla="*/ 20232 h 690755"/>
              <a:gd name="connsiteX2" fmla="*/ 69076 w 1516930"/>
              <a:gd name="connsiteY2" fmla="*/ 0 h 690755"/>
              <a:gd name="connsiteX3" fmla="*/ 1447854 w 1516930"/>
              <a:gd name="connsiteY3" fmla="*/ 0 h 690755"/>
              <a:gd name="connsiteX4" fmla="*/ 1496698 w 1516930"/>
              <a:gd name="connsiteY4" fmla="*/ 20232 h 690755"/>
              <a:gd name="connsiteX5" fmla="*/ 1516930 w 1516930"/>
              <a:gd name="connsiteY5" fmla="*/ 69076 h 690755"/>
              <a:gd name="connsiteX6" fmla="*/ 1516930 w 1516930"/>
              <a:gd name="connsiteY6" fmla="*/ 621679 h 690755"/>
              <a:gd name="connsiteX7" fmla="*/ 1496698 w 1516930"/>
              <a:gd name="connsiteY7" fmla="*/ 670523 h 690755"/>
              <a:gd name="connsiteX8" fmla="*/ 1447854 w 1516930"/>
              <a:gd name="connsiteY8" fmla="*/ 690755 h 690755"/>
              <a:gd name="connsiteX9" fmla="*/ 69076 w 1516930"/>
              <a:gd name="connsiteY9" fmla="*/ 690755 h 690755"/>
              <a:gd name="connsiteX10" fmla="*/ 20232 w 1516930"/>
              <a:gd name="connsiteY10" fmla="*/ 670523 h 690755"/>
              <a:gd name="connsiteX11" fmla="*/ 0 w 1516930"/>
              <a:gd name="connsiteY11" fmla="*/ 621679 h 690755"/>
              <a:gd name="connsiteX12" fmla="*/ 0 w 1516930"/>
              <a:gd name="connsiteY12" fmla="*/ 69076 h 690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16930" h="690755">
                <a:moveTo>
                  <a:pt x="0" y="69076"/>
                </a:moveTo>
                <a:cubicBezTo>
                  <a:pt x="0" y="50756"/>
                  <a:pt x="7278" y="33186"/>
                  <a:pt x="20232" y="20232"/>
                </a:cubicBezTo>
                <a:cubicBezTo>
                  <a:pt x="33186" y="7278"/>
                  <a:pt x="50756" y="0"/>
                  <a:pt x="69076" y="0"/>
                </a:cubicBezTo>
                <a:lnTo>
                  <a:pt x="1447854" y="0"/>
                </a:lnTo>
                <a:cubicBezTo>
                  <a:pt x="1466174" y="0"/>
                  <a:pt x="1483744" y="7278"/>
                  <a:pt x="1496698" y="20232"/>
                </a:cubicBezTo>
                <a:cubicBezTo>
                  <a:pt x="1509652" y="33186"/>
                  <a:pt x="1516930" y="50756"/>
                  <a:pt x="1516930" y="69076"/>
                </a:cubicBezTo>
                <a:lnTo>
                  <a:pt x="1516930" y="621679"/>
                </a:lnTo>
                <a:cubicBezTo>
                  <a:pt x="1516930" y="639999"/>
                  <a:pt x="1509652" y="657569"/>
                  <a:pt x="1496698" y="670523"/>
                </a:cubicBezTo>
                <a:cubicBezTo>
                  <a:pt x="1483744" y="683477"/>
                  <a:pt x="1466174" y="690755"/>
                  <a:pt x="1447854" y="690755"/>
                </a:cubicBezTo>
                <a:lnTo>
                  <a:pt x="69076" y="690755"/>
                </a:lnTo>
                <a:cubicBezTo>
                  <a:pt x="50756" y="690755"/>
                  <a:pt x="33186" y="683477"/>
                  <a:pt x="20232" y="670523"/>
                </a:cubicBezTo>
                <a:cubicBezTo>
                  <a:pt x="7278" y="657569"/>
                  <a:pt x="0" y="639999"/>
                  <a:pt x="0" y="621679"/>
                </a:cubicBezTo>
                <a:lnTo>
                  <a:pt x="0" y="69076"/>
                </a:ln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92622" tIns="92622" rIns="92622" bIns="92622" numCol="1" spcCol="1270" anchor="ctr" anchorCtr="0">
            <a:noAutofit/>
          </a:bodyPr>
          <a:lstStyle/>
          <a:p>
            <a:pPr lvl="0" algn="ctr" defTabSz="844550" latinLnBrk="1">
              <a:lnSpc>
                <a:spcPct val="90000"/>
              </a:lnSpc>
              <a:spcBef>
                <a:spcPct val="0"/>
              </a:spcBef>
              <a:spcAft>
                <a:spcPct val="35000"/>
              </a:spcAft>
            </a:pPr>
            <a:r>
              <a:rPr lang="en-US" altLang="ko-KR" sz="1900" b="1" dirty="0" smtClean="0"/>
              <a:t>E</a:t>
            </a:r>
            <a:r>
              <a:rPr lang="en-US" altLang="ko-KR" sz="1900" kern="1200" dirty="0" smtClean="0"/>
              <a:t>fficiency</a:t>
            </a:r>
            <a:endParaRPr lang="ko-KR" altLang="en-US" sz="1900" kern="1200" dirty="0"/>
          </a:p>
        </p:txBody>
      </p:sp>
      <p:sp>
        <p:nvSpPr>
          <p:cNvPr id="15" name="자유형 14"/>
          <p:cNvSpPr/>
          <p:nvPr/>
        </p:nvSpPr>
        <p:spPr>
          <a:xfrm>
            <a:off x="3487118" y="5546557"/>
            <a:ext cx="1516930" cy="690755"/>
          </a:xfrm>
          <a:custGeom>
            <a:avLst/>
            <a:gdLst>
              <a:gd name="connsiteX0" fmla="*/ 0 w 1516930"/>
              <a:gd name="connsiteY0" fmla="*/ 69076 h 690755"/>
              <a:gd name="connsiteX1" fmla="*/ 20232 w 1516930"/>
              <a:gd name="connsiteY1" fmla="*/ 20232 h 690755"/>
              <a:gd name="connsiteX2" fmla="*/ 69076 w 1516930"/>
              <a:gd name="connsiteY2" fmla="*/ 0 h 690755"/>
              <a:gd name="connsiteX3" fmla="*/ 1447854 w 1516930"/>
              <a:gd name="connsiteY3" fmla="*/ 0 h 690755"/>
              <a:gd name="connsiteX4" fmla="*/ 1496698 w 1516930"/>
              <a:gd name="connsiteY4" fmla="*/ 20232 h 690755"/>
              <a:gd name="connsiteX5" fmla="*/ 1516930 w 1516930"/>
              <a:gd name="connsiteY5" fmla="*/ 69076 h 690755"/>
              <a:gd name="connsiteX6" fmla="*/ 1516930 w 1516930"/>
              <a:gd name="connsiteY6" fmla="*/ 621679 h 690755"/>
              <a:gd name="connsiteX7" fmla="*/ 1496698 w 1516930"/>
              <a:gd name="connsiteY7" fmla="*/ 670523 h 690755"/>
              <a:gd name="connsiteX8" fmla="*/ 1447854 w 1516930"/>
              <a:gd name="connsiteY8" fmla="*/ 690755 h 690755"/>
              <a:gd name="connsiteX9" fmla="*/ 69076 w 1516930"/>
              <a:gd name="connsiteY9" fmla="*/ 690755 h 690755"/>
              <a:gd name="connsiteX10" fmla="*/ 20232 w 1516930"/>
              <a:gd name="connsiteY10" fmla="*/ 670523 h 690755"/>
              <a:gd name="connsiteX11" fmla="*/ 0 w 1516930"/>
              <a:gd name="connsiteY11" fmla="*/ 621679 h 690755"/>
              <a:gd name="connsiteX12" fmla="*/ 0 w 1516930"/>
              <a:gd name="connsiteY12" fmla="*/ 69076 h 690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16930" h="690755">
                <a:moveTo>
                  <a:pt x="0" y="69076"/>
                </a:moveTo>
                <a:cubicBezTo>
                  <a:pt x="0" y="50756"/>
                  <a:pt x="7278" y="33186"/>
                  <a:pt x="20232" y="20232"/>
                </a:cubicBezTo>
                <a:cubicBezTo>
                  <a:pt x="33186" y="7278"/>
                  <a:pt x="50756" y="0"/>
                  <a:pt x="69076" y="0"/>
                </a:cubicBezTo>
                <a:lnTo>
                  <a:pt x="1447854" y="0"/>
                </a:lnTo>
                <a:cubicBezTo>
                  <a:pt x="1466174" y="0"/>
                  <a:pt x="1483744" y="7278"/>
                  <a:pt x="1496698" y="20232"/>
                </a:cubicBezTo>
                <a:cubicBezTo>
                  <a:pt x="1509652" y="33186"/>
                  <a:pt x="1516930" y="50756"/>
                  <a:pt x="1516930" y="69076"/>
                </a:cubicBezTo>
                <a:lnTo>
                  <a:pt x="1516930" y="621679"/>
                </a:lnTo>
                <a:cubicBezTo>
                  <a:pt x="1516930" y="639999"/>
                  <a:pt x="1509652" y="657569"/>
                  <a:pt x="1496698" y="670523"/>
                </a:cubicBezTo>
                <a:cubicBezTo>
                  <a:pt x="1483744" y="683477"/>
                  <a:pt x="1466174" y="690755"/>
                  <a:pt x="1447854" y="690755"/>
                </a:cubicBezTo>
                <a:lnTo>
                  <a:pt x="69076" y="690755"/>
                </a:lnTo>
                <a:cubicBezTo>
                  <a:pt x="50756" y="690755"/>
                  <a:pt x="33186" y="683477"/>
                  <a:pt x="20232" y="670523"/>
                </a:cubicBezTo>
                <a:cubicBezTo>
                  <a:pt x="7278" y="657569"/>
                  <a:pt x="0" y="639999"/>
                  <a:pt x="0" y="621679"/>
                </a:cubicBezTo>
                <a:lnTo>
                  <a:pt x="0" y="69076"/>
                </a:ln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92622" tIns="92622" rIns="92622" bIns="92622" numCol="1" spcCol="1270" anchor="ctr" anchorCtr="0">
            <a:noAutofit/>
          </a:bodyPr>
          <a:lstStyle/>
          <a:p>
            <a:pPr lvl="0" algn="ctr" defTabSz="844550" latinLnBrk="1">
              <a:lnSpc>
                <a:spcPct val="90000"/>
              </a:lnSpc>
              <a:spcBef>
                <a:spcPct val="0"/>
              </a:spcBef>
              <a:spcAft>
                <a:spcPct val="35000"/>
              </a:spcAft>
            </a:pPr>
            <a:r>
              <a:rPr lang="en-US" altLang="ko-KR" sz="1900" b="1" dirty="0" smtClean="0"/>
              <a:t>S</a:t>
            </a:r>
            <a:r>
              <a:rPr lang="en-US" altLang="ko-KR" sz="1900" kern="1200" dirty="0" smtClean="0"/>
              <a:t>calability</a:t>
            </a:r>
            <a:endParaRPr lang="ko-KR" altLang="en-US" sz="1900" kern="1200" dirty="0"/>
          </a:p>
        </p:txBody>
      </p:sp>
      <p:cxnSp>
        <p:nvCxnSpPr>
          <p:cNvPr id="27" name="직선 연결선 26"/>
          <p:cNvCxnSpPr/>
          <p:nvPr/>
        </p:nvCxnSpPr>
        <p:spPr>
          <a:xfrm rot="5400000">
            <a:off x="2267744" y="3284984"/>
            <a:ext cx="1728192"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9" name="직선 연결선 28"/>
          <p:cNvCxnSpPr/>
          <p:nvPr/>
        </p:nvCxnSpPr>
        <p:spPr>
          <a:xfrm>
            <a:off x="3131840" y="2420888"/>
            <a:ext cx="36004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0" name="직선 연결선 29"/>
          <p:cNvCxnSpPr/>
          <p:nvPr/>
        </p:nvCxnSpPr>
        <p:spPr>
          <a:xfrm>
            <a:off x="2771800" y="3284984"/>
            <a:ext cx="7200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1" name="직선 연결선 30"/>
          <p:cNvCxnSpPr/>
          <p:nvPr/>
        </p:nvCxnSpPr>
        <p:spPr>
          <a:xfrm>
            <a:off x="3131840" y="4149080"/>
            <a:ext cx="36004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2" name="직선 연결선 31"/>
          <p:cNvCxnSpPr/>
          <p:nvPr/>
        </p:nvCxnSpPr>
        <p:spPr>
          <a:xfrm>
            <a:off x="3131840" y="5085184"/>
            <a:ext cx="36004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3" name="직선 연결선 32"/>
          <p:cNvCxnSpPr/>
          <p:nvPr/>
        </p:nvCxnSpPr>
        <p:spPr>
          <a:xfrm>
            <a:off x="3131840" y="5949280"/>
            <a:ext cx="36004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4" name="직선 연결선 33"/>
          <p:cNvCxnSpPr/>
          <p:nvPr/>
        </p:nvCxnSpPr>
        <p:spPr>
          <a:xfrm rot="5400000">
            <a:off x="2699792" y="5517232"/>
            <a:ext cx="86409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직선 연결선 36"/>
          <p:cNvCxnSpPr/>
          <p:nvPr/>
        </p:nvCxnSpPr>
        <p:spPr>
          <a:xfrm>
            <a:off x="2771800" y="5517232"/>
            <a:ext cx="36004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5148064" y="2124145"/>
            <a:ext cx="2238433" cy="584775"/>
          </a:xfrm>
          <a:prstGeom prst="rect">
            <a:avLst/>
          </a:prstGeom>
          <a:noFill/>
        </p:spPr>
        <p:txBody>
          <a:bodyPr wrap="none" rtlCol="0">
            <a:spAutoFit/>
          </a:bodyPr>
          <a:lstStyle/>
          <a:p>
            <a:pPr marL="174625" indent="-174625">
              <a:buFont typeface="Wingdings" pitchFamily="2" charset="2"/>
              <a:buChar char="§"/>
            </a:pPr>
            <a:r>
              <a:rPr lang="en-US" altLang="ko-KR" sz="1600" dirty="0" smtClean="0"/>
              <a:t>Backup, redundancy</a:t>
            </a:r>
          </a:p>
          <a:p>
            <a:pPr marL="174625" indent="-174625">
              <a:buFont typeface="Wingdings" pitchFamily="2" charset="2"/>
              <a:buChar char="§"/>
            </a:pPr>
            <a:r>
              <a:rPr lang="en-US" altLang="ko-KR" sz="1600" dirty="0" smtClean="0"/>
              <a:t>24*7 operation</a:t>
            </a:r>
            <a:endParaRPr lang="ko-KR" altLang="en-US" sz="1600" dirty="0"/>
          </a:p>
        </p:txBody>
      </p:sp>
      <p:sp>
        <p:nvSpPr>
          <p:cNvPr id="40" name="TextBox 39"/>
          <p:cNvSpPr txBox="1"/>
          <p:nvPr/>
        </p:nvSpPr>
        <p:spPr>
          <a:xfrm>
            <a:off x="5148064" y="2988241"/>
            <a:ext cx="3130409" cy="584775"/>
          </a:xfrm>
          <a:prstGeom prst="rect">
            <a:avLst/>
          </a:prstGeom>
          <a:noFill/>
        </p:spPr>
        <p:txBody>
          <a:bodyPr wrap="none" rtlCol="0">
            <a:spAutoFit/>
          </a:bodyPr>
          <a:lstStyle/>
          <a:p>
            <a:pPr marL="174625" indent="-174625">
              <a:buFont typeface="Wingdings" pitchFamily="2" charset="2"/>
              <a:buChar char="§"/>
            </a:pPr>
            <a:r>
              <a:rPr lang="en-US" altLang="ko-KR" sz="1600" dirty="0" smtClean="0"/>
              <a:t>Natural disasters</a:t>
            </a:r>
          </a:p>
          <a:p>
            <a:pPr marL="174625" indent="-174625">
              <a:buFont typeface="Wingdings" pitchFamily="2" charset="2"/>
              <a:buChar char="§"/>
            </a:pPr>
            <a:r>
              <a:rPr lang="en-US" altLang="ko-KR" sz="1600" dirty="0" smtClean="0"/>
              <a:t>Potential man-made disasters</a:t>
            </a:r>
            <a:endParaRPr lang="ko-KR" altLang="en-US" sz="1600" dirty="0"/>
          </a:p>
        </p:txBody>
      </p:sp>
      <p:sp>
        <p:nvSpPr>
          <p:cNvPr id="41" name="TextBox 40"/>
          <p:cNvSpPr txBox="1"/>
          <p:nvPr/>
        </p:nvSpPr>
        <p:spPr>
          <a:xfrm>
            <a:off x="5148064" y="3954542"/>
            <a:ext cx="1474121" cy="338554"/>
          </a:xfrm>
          <a:prstGeom prst="rect">
            <a:avLst/>
          </a:prstGeom>
          <a:noFill/>
        </p:spPr>
        <p:txBody>
          <a:bodyPr wrap="none" rtlCol="0">
            <a:spAutoFit/>
          </a:bodyPr>
          <a:lstStyle/>
          <a:p>
            <a:pPr marL="174625" indent="-174625">
              <a:buFont typeface="Wingdings" pitchFamily="2" charset="2"/>
              <a:buChar char="§"/>
            </a:pPr>
            <a:r>
              <a:rPr lang="en-US" altLang="ko-KR" sz="1600" dirty="0" smtClean="0"/>
              <a:t>IT resources</a:t>
            </a:r>
            <a:endParaRPr lang="ko-KR" altLang="en-US" sz="1600" dirty="0"/>
          </a:p>
        </p:txBody>
      </p:sp>
      <p:sp>
        <p:nvSpPr>
          <p:cNvPr id="42" name="TextBox 41"/>
          <p:cNvSpPr txBox="1"/>
          <p:nvPr/>
        </p:nvSpPr>
        <p:spPr>
          <a:xfrm>
            <a:off x="5148064" y="4788441"/>
            <a:ext cx="2350323" cy="584775"/>
          </a:xfrm>
          <a:prstGeom prst="rect">
            <a:avLst/>
          </a:prstGeom>
          <a:noFill/>
        </p:spPr>
        <p:txBody>
          <a:bodyPr wrap="none" rtlCol="0">
            <a:spAutoFit/>
          </a:bodyPr>
          <a:lstStyle/>
          <a:p>
            <a:pPr marL="174625" indent="-174625">
              <a:buFont typeface="Wingdings" pitchFamily="2" charset="2"/>
              <a:buChar char="§"/>
            </a:pPr>
            <a:r>
              <a:rPr lang="en-US" altLang="ko-KR" sz="1600" dirty="0" smtClean="0"/>
              <a:t>Maintenance</a:t>
            </a:r>
          </a:p>
          <a:p>
            <a:pPr marL="174625" indent="-174625">
              <a:buFont typeface="Wingdings" pitchFamily="2" charset="2"/>
              <a:buChar char="§"/>
            </a:pPr>
            <a:r>
              <a:rPr lang="en-US" altLang="ko-KR" sz="1600" dirty="0" smtClean="0"/>
              <a:t>Hi-quality equipment</a:t>
            </a:r>
            <a:endParaRPr lang="ko-KR" altLang="en-US" sz="1600" dirty="0"/>
          </a:p>
        </p:txBody>
      </p:sp>
      <p:sp>
        <p:nvSpPr>
          <p:cNvPr id="43" name="TextBox 42"/>
          <p:cNvSpPr txBox="1"/>
          <p:nvPr/>
        </p:nvSpPr>
        <p:spPr>
          <a:xfrm>
            <a:off x="5148064" y="5652537"/>
            <a:ext cx="2342629" cy="584775"/>
          </a:xfrm>
          <a:prstGeom prst="rect">
            <a:avLst/>
          </a:prstGeom>
          <a:noFill/>
        </p:spPr>
        <p:txBody>
          <a:bodyPr wrap="none" rtlCol="0">
            <a:spAutoFit/>
          </a:bodyPr>
          <a:lstStyle/>
          <a:p>
            <a:pPr marL="174625" indent="-174625">
              <a:buFont typeface="Wingdings" pitchFamily="2" charset="2"/>
              <a:buChar char="§"/>
            </a:pPr>
            <a:r>
              <a:rPr lang="en-US" altLang="ko-KR" sz="1600" dirty="0" smtClean="0"/>
              <a:t>Physical scalability</a:t>
            </a:r>
          </a:p>
          <a:p>
            <a:pPr marL="174625" indent="-174625">
              <a:buFont typeface="Wingdings" pitchFamily="2" charset="2"/>
              <a:buChar char="§"/>
            </a:pPr>
            <a:r>
              <a:rPr lang="en-US" altLang="ko-KR" sz="1600" dirty="0" smtClean="0"/>
              <a:t>Functional scalability</a:t>
            </a:r>
            <a:endParaRPr lang="ko-KR" altLang="en-US" sz="1600" dirty="0"/>
          </a:p>
        </p:txBody>
      </p:sp>
      <p:sp>
        <p:nvSpPr>
          <p:cNvPr id="24" name="슬라이드 번호 개체 틀 23"/>
          <p:cNvSpPr>
            <a:spLocks noGrp="1"/>
          </p:cNvSpPr>
          <p:nvPr>
            <p:ph type="sldNum" sz="quarter" idx="12"/>
          </p:nvPr>
        </p:nvSpPr>
        <p:spPr/>
        <p:txBody>
          <a:bodyPr/>
          <a:lstStyle/>
          <a:p>
            <a:fld id="{4BEDD84E-25D4-4983-8AA1-2863C96F08D9}" type="slidenum">
              <a:rPr lang="ko-KR" altLang="en-US" smtClean="0"/>
              <a:pPr/>
              <a:t>22</a:t>
            </a:fld>
            <a:endParaRPr lang="ko-KR"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General DR plan</a:t>
            </a:r>
            <a:endParaRPr lang="ko-KR" altLang="en-US" dirty="0"/>
          </a:p>
        </p:txBody>
      </p:sp>
      <p:sp>
        <p:nvSpPr>
          <p:cNvPr id="3" name="내용 개체 틀 2"/>
          <p:cNvSpPr>
            <a:spLocks noGrp="1"/>
          </p:cNvSpPr>
          <p:nvPr>
            <p:ph idx="1"/>
          </p:nvPr>
        </p:nvSpPr>
        <p:spPr>
          <a:xfrm>
            <a:off x="457200" y="1600200"/>
            <a:ext cx="4762872" cy="4525963"/>
          </a:xfrm>
        </p:spPr>
        <p:txBody>
          <a:bodyPr>
            <a:normAutofit fontScale="77500" lnSpcReduction="20000"/>
          </a:bodyPr>
          <a:lstStyle/>
          <a:p>
            <a:r>
              <a:rPr lang="en-US" altLang="ko-KR" dirty="0" smtClean="0"/>
              <a:t>Primary processing location</a:t>
            </a:r>
          </a:p>
          <a:p>
            <a:r>
              <a:rPr lang="en-US" altLang="ko-KR" dirty="0" smtClean="0"/>
              <a:t>Backup processing location</a:t>
            </a:r>
          </a:p>
          <a:p>
            <a:pPr lvl="1"/>
            <a:r>
              <a:rPr lang="en-US" altLang="ko-KR" dirty="0" smtClean="0"/>
              <a:t>Mirrors primary processing location</a:t>
            </a:r>
          </a:p>
          <a:p>
            <a:pPr lvl="1"/>
            <a:r>
              <a:rPr lang="en-US" altLang="ko-KR" dirty="0" smtClean="0"/>
              <a:t>Can be used for load balancing</a:t>
            </a:r>
          </a:p>
          <a:p>
            <a:r>
              <a:rPr lang="en-US" altLang="ko-KR" dirty="0" smtClean="0"/>
              <a:t>Remote storage and archival</a:t>
            </a:r>
          </a:p>
          <a:p>
            <a:pPr lvl="1"/>
            <a:r>
              <a:rPr lang="en-US" altLang="ko-KR" dirty="0" smtClean="0"/>
              <a:t>Tape vaults</a:t>
            </a:r>
          </a:p>
          <a:p>
            <a:pPr lvl="1"/>
            <a:r>
              <a:rPr lang="en-US" altLang="ko-KR" dirty="0" smtClean="0"/>
              <a:t>Storage for data files, </a:t>
            </a:r>
            <a:r>
              <a:rPr lang="en-US" altLang="ko-KR" dirty="0" err="1" smtClean="0"/>
              <a:t>SaaS</a:t>
            </a:r>
            <a:r>
              <a:rPr lang="en-US" altLang="ko-KR" dirty="0" smtClean="0"/>
              <a:t> library images</a:t>
            </a:r>
          </a:p>
          <a:p>
            <a:pPr lvl="1"/>
            <a:r>
              <a:rPr lang="en-US" altLang="ko-KR" dirty="0" smtClean="0"/>
              <a:t>Allows government operations continuity in the event of major disruption</a:t>
            </a:r>
            <a:endParaRPr lang="ko-KR" altLang="en-US" dirty="0"/>
          </a:p>
        </p:txBody>
      </p:sp>
      <p:grpSp>
        <p:nvGrpSpPr>
          <p:cNvPr id="16" name="그룹 15"/>
          <p:cNvGrpSpPr/>
          <p:nvPr/>
        </p:nvGrpSpPr>
        <p:grpSpPr>
          <a:xfrm>
            <a:off x="6684998" y="1988840"/>
            <a:ext cx="983346" cy="720080"/>
            <a:chOff x="6684998" y="1988840"/>
            <a:chExt cx="983346" cy="720080"/>
          </a:xfrm>
        </p:grpSpPr>
        <p:sp>
          <p:nvSpPr>
            <p:cNvPr id="4" name="타원 3"/>
            <p:cNvSpPr/>
            <p:nvPr/>
          </p:nvSpPr>
          <p:spPr>
            <a:xfrm>
              <a:off x="7020272" y="2420888"/>
              <a:ext cx="288032" cy="288032"/>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7" name="TextBox 6"/>
            <p:cNvSpPr txBox="1"/>
            <p:nvPr/>
          </p:nvSpPr>
          <p:spPr>
            <a:xfrm>
              <a:off x="6684998" y="1988840"/>
              <a:ext cx="983346" cy="369332"/>
            </a:xfrm>
            <a:prstGeom prst="rect">
              <a:avLst/>
            </a:prstGeom>
            <a:noFill/>
          </p:spPr>
          <p:txBody>
            <a:bodyPr wrap="none" rtlCol="0">
              <a:spAutoFit/>
            </a:bodyPr>
            <a:lstStyle/>
            <a:p>
              <a:r>
                <a:rPr lang="en-US" altLang="ko-KR" dirty="0" smtClean="0"/>
                <a:t>Primary</a:t>
              </a:r>
              <a:endParaRPr lang="ko-KR" altLang="en-US" dirty="0"/>
            </a:p>
          </p:txBody>
        </p:sp>
      </p:grpSp>
      <p:grpSp>
        <p:nvGrpSpPr>
          <p:cNvPr id="17" name="그룹 16"/>
          <p:cNvGrpSpPr/>
          <p:nvPr/>
        </p:nvGrpSpPr>
        <p:grpSpPr>
          <a:xfrm>
            <a:off x="5651749" y="3068960"/>
            <a:ext cx="936475" cy="657364"/>
            <a:chOff x="5651749" y="3068960"/>
            <a:chExt cx="936475" cy="657364"/>
          </a:xfrm>
        </p:grpSpPr>
        <p:sp>
          <p:nvSpPr>
            <p:cNvPr id="5" name="타원 4"/>
            <p:cNvSpPr/>
            <p:nvPr/>
          </p:nvSpPr>
          <p:spPr>
            <a:xfrm>
              <a:off x="6084168" y="3068960"/>
              <a:ext cx="288032" cy="288032"/>
            </a:xfrm>
            <a:prstGeom prst="ellipse">
              <a:avLst/>
            </a:prstGeom>
            <a:ln w="28575"/>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ko-KR" altLang="en-US" dirty="0"/>
            </a:p>
          </p:txBody>
        </p:sp>
        <p:sp>
          <p:nvSpPr>
            <p:cNvPr id="8" name="TextBox 7"/>
            <p:cNvSpPr txBox="1"/>
            <p:nvPr/>
          </p:nvSpPr>
          <p:spPr>
            <a:xfrm>
              <a:off x="5651749" y="3356992"/>
              <a:ext cx="936475" cy="369332"/>
            </a:xfrm>
            <a:prstGeom prst="rect">
              <a:avLst/>
            </a:prstGeom>
            <a:noFill/>
          </p:spPr>
          <p:txBody>
            <a:bodyPr wrap="none" rtlCol="0">
              <a:spAutoFit/>
            </a:bodyPr>
            <a:lstStyle/>
            <a:p>
              <a:r>
                <a:rPr lang="en-US" altLang="ko-KR" dirty="0" smtClean="0"/>
                <a:t>Backup</a:t>
              </a:r>
              <a:endParaRPr lang="ko-KR" altLang="en-US" dirty="0"/>
            </a:p>
          </p:txBody>
        </p:sp>
      </p:grpSp>
      <p:cxnSp>
        <p:nvCxnSpPr>
          <p:cNvPr id="10" name="직선 연결선 9"/>
          <p:cNvCxnSpPr>
            <a:stCxn id="4" idx="3"/>
            <a:endCxn id="5" idx="7"/>
          </p:cNvCxnSpPr>
          <p:nvPr/>
        </p:nvCxnSpPr>
        <p:spPr>
          <a:xfrm rot="5400000">
            <a:off x="6474035" y="2522723"/>
            <a:ext cx="444402" cy="732434"/>
          </a:xfrm>
          <a:prstGeom prst="line">
            <a:avLst/>
          </a:prstGeom>
          <a:ln w="28575">
            <a:prstDash val="sysDash"/>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19" name="그룹 18"/>
          <p:cNvGrpSpPr/>
          <p:nvPr/>
        </p:nvGrpSpPr>
        <p:grpSpPr>
          <a:xfrm>
            <a:off x="7524328" y="5085184"/>
            <a:ext cx="947760" cy="729372"/>
            <a:chOff x="7524328" y="5085184"/>
            <a:chExt cx="947760" cy="729372"/>
          </a:xfrm>
        </p:grpSpPr>
        <p:sp>
          <p:nvSpPr>
            <p:cNvPr id="6" name="타원 5"/>
            <p:cNvSpPr/>
            <p:nvPr/>
          </p:nvSpPr>
          <p:spPr>
            <a:xfrm>
              <a:off x="7812360" y="5085184"/>
              <a:ext cx="288032" cy="288032"/>
            </a:xfrm>
            <a:prstGeom prst="ellipse">
              <a:avLst/>
            </a:prstGeom>
            <a:solidFill>
              <a:schemeClr val="accent6">
                <a:lumMod val="60000"/>
                <a:lumOff val="40000"/>
              </a:schemeClr>
            </a:solidFill>
            <a:ln w="28575">
              <a:prstDash val="dash"/>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ko-KR" altLang="en-US" dirty="0"/>
            </a:p>
          </p:txBody>
        </p:sp>
        <p:sp>
          <p:nvSpPr>
            <p:cNvPr id="13" name="TextBox 12"/>
            <p:cNvSpPr txBox="1"/>
            <p:nvPr/>
          </p:nvSpPr>
          <p:spPr>
            <a:xfrm>
              <a:off x="7524328" y="5445224"/>
              <a:ext cx="947760" cy="369332"/>
            </a:xfrm>
            <a:prstGeom prst="rect">
              <a:avLst/>
            </a:prstGeom>
            <a:noFill/>
          </p:spPr>
          <p:txBody>
            <a:bodyPr wrap="none" rtlCol="0">
              <a:spAutoFit/>
            </a:bodyPr>
            <a:lstStyle/>
            <a:p>
              <a:r>
                <a:rPr lang="en-US" altLang="ko-KR" dirty="0" smtClean="0"/>
                <a:t>Archive</a:t>
              </a:r>
              <a:endParaRPr lang="ko-KR" altLang="en-US" dirty="0"/>
            </a:p>
          </p:txBody>
        </p:sp>
      </p:grpSp>
      <p:grpSp>
        <p:nvGrpSpPr>
          <p:cNvPr id="20" name="그룹 19"/>
          <p:cNvGrpSpPr/>
          <p:nvPr/>
        </p:nvGrpSpPr>
        <p:grpSpPr>
          <a:xfrm>
            <a:off x="6396608" y="2645229"/>
            <a:ext cx="2039821" cy="2601685"/>
            <a:chOff x="6396608" y="2645229"/>
            <a:chExt cx="2039821" cy="2601685"/>
          </a:xfrm>
        </p:grpSpPr>
        <p:sp>
          <p:nvSpPr>
            <p:cNvPr id="12" name="자유형 11"/>
            <p:cNvSpPr/>
            <p:nvPr/>
          </p:nvSpPr>
          <p:spPr>
            <a:xfrm>
              <a:off x="6396608" y="3212976"/>
              <a:ext cx="1559768" cy="1837049"/>
            </a:xfrm>
            <a:custGeom>
              <a:avLst/>
              <a:gdLst>
                <a:gd name="connsiteX0" fmla="*/ 0 w 1687286"/>
                <a:gd name="connsiteY0" fmla="*/ 0 h 1796143"/>
                <a:gd name="connsiteX1" fmla="*/ 642257 w 1687286"/>
                <a:gd name="connsiteY1" fmla="*/ 185057 h 1796143"/>
                <a:gd name="connsiteX2" fmla="*/ 1371600 w 1687286"/>
                <a:gd name="connsiteY2" fmla="*/ 468086 h 1796143"/>
                <a:gd name="connsiteX3" fmla="*/ 1611086 w 1687286"/>
                <a:gd name="connsiteY3" fmla="*/ 1077686 h 1796143"/>
                <a:gd name="connsiteX4" fmla="*/ 1687286 w 1687286"/>
                <a:gd name="connsiteY4" fmla="*/ 1796143 h 17961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286" h="1796143">
                  <a:moveTo>
                    <a:pt x="0" y="0"/>
                  </a:moveTo>
                  <a:cubicBezTo>
                    <a:pt x="206828" y="53521"/>
                    <a:pt x="413657" y="107043"/>
                    <a:pt x="642257" y="185057"/>
                  </a:cubicBezTo>
                  <a:cubicBezTo>
                    <a:pt x="870857" y="263071"/>
                    <a:pt x="1210129" y="319315"/>
                    <a:pt x="1371600" y="468086"/>
                  </a:cubicBezTo>
                  <a:cubicBezTo>
                    <a:pt x="1533071" y="616857"/>
                    <a:pt x="1558472" y="856343"/>
                    <a:pt x="1611086" y="1077686"/>
                  </a:cubicBezTo>
                  <a:cubicBezTo>
                    <a:pt x="1663700" y="1299029"/>
                    <a:pt x="1675493" y="1547586"/>
                    <a:pt x="1687286" y="1796143"/>
                  </a:cubicBezTo>
                </a:path>
              </a:pathLst>
            </a:custGeom>
            <a:ln w="28575">
              <a:prstDash val="sysDash"/>
              <a:tailEnd type="triangle"/>
            </a:ln>
          </p:spPr>
          <p:style>
            <a:lnRef idx="1">
              <a:schemeClr val="accent6"/>
            </a:lnRef>
            <a:fillRef idx="0">
              <a:schemeClr val="accent6"/>
            </a:fillRef>
            <a:effectRef idx="0">
              <a:schemeClr val="accent6"/>
            </a:effectRef>
            <a:fontRef idx="minor">
              <a:schemeClr val="tx1"/>
            </a:fontRef>
          </p:style>
          <p:txBody>
            <a:bodyPr rtlCol="0" anchor="ctr"/>
            <a:lstStyle/>
            <a:p>
              <a:pPr algn="ctr"/>
              <a:endParaRPr lang="ko-KR" altLang="en-US" dirty="0"/>
            </a:p>
          </p:txBody>
        </p:sp>
        <p:sp>
          <p:nvSpPr>
            <p:cNvPr id="14" name="자유형 13"/>
            <p:cNvSpPr/>
            <p:nvPr/>
          </p:nvSpPr>
          <p:spPr>
            <a:xfrm>
              <a:off x="7304314" y="2645229"/>
              <a:ext cx="1132115" cy="2601685"/>
            </a:xfrm>
            <a:custGeom>
              <a:avLst/>
              <a:gdLst>
                <a:gd name="connsiteX0" fmla="*/ 0 w 1132115"/>
                <a:gd name="connsiteY0" fmla="*/ 0 h 2601685"/>
                <a:gd name="connsiteX1" fmla="*/ 555172 w 1132115"/>
                <a:gd name="connsiteY1" fmla="*/ 457200 h 2601685"/>
                <a:gd name="connsiteX2" fmla="*/ 1045029 w 1132115"/>
                <a:gd name="connsiteY2" fmla="*/ 1513114 h 2601685"/>
                <a:gd name="connsiteX3" fmla="*/ 1077686 w 1132115"/>
                <a:gd name="connsiteY3" fmla="*/ 2394857 h 2601685"/>
                <a:gd name="connsiteX4" fmla="*/ 859972 w 1132115"/>
                <a:gd name="connsiteY4" fmla="*/ 2601685 h 26016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2115" h="2601685">
                  <a:moveTo>
                    <a:pt x="0" y="0"/>
                  </a:moveTo>
                  <a:cubicBezTo>
                    <a:pt x="190500" y="102507"/>
                    <a:pt x="381001" y="205014"/>
                    <a:pt x="555172" y="457200"/>
                  </a:cubicBezTo>
                  <a:cubicBezTo>
                    <a:pt x="729343" y="709386"/>
                    <a:pt x="957943" y="1190171"/>
                    <a:pt x="1045029" y="1513114"/>
                  </a:cubicBezTo>
                  <a:cubicBezTo>
                    <a:pt x="1132115" y="1836057"/>
                    <a:pt x="1108529" y="2213428"/>
                    <a:pt x="1077686" y="2394857"/>
                  </a:cubicBezTo>
                  <a:cubicBezTo>
                    <a:pt x="1046843" y="2576286"/>
                    <a:pt x="838201" y="2585357"/>
                    <a:pt x="859972" y="2601685"/>
                  </a:cubicBezTo>
                </a:path>
              </a:pathLst>
            </a:custGeom>
            <a:ln w="28575">
              <a:prstDash val="sysDash"/>
              <a:tailEnd type="triangle"/>
            </a:ln>
          </p:spPr>
          <p:style>
            <a:lnRef idx="1">
              <a:schemeClr val="accent6"/>
            </a:lnRef>
            <a:fillRef idx="0">
              <a:schemeClr val="accent6"/>
            </a:fillRef>
            <a:effectRef idx="0">
              <a:schemeClr val="accent6"/>
            </a:effectRef>
            <a:fontRef idx="minor">
              <a:schemeClr val="tx1"/>
            </a:fontRef>
          </p:style>
          <p:txBody>
            <a:bodyPr rtlCol="0" anchor="ctr"/>
            <a:lstStyle/>
            <a:p>
              <a:pPr algn="ctr"/>
              <a:endParaRPr lang="ko-KR" altLang="en-US" dirty="0"/>
            </a:p>
          </p:txBody>
        </p:sp>
      </p:grpSp>
      <p:sp>
        <p:nvSpPr>
          <p:cNvPr id="18" name="슬라이드 번호 개체 틀 17"/>
          <p:cNvSpPr>
            <a:spLocks noGrp="1"/>
          </p:cNvSpPr>
          <p:nvPr>
            <p:ph type="sldNum" sz="quarter" idx="12"/>
          </p:nvPr>
        </p:nvSpPr>
        <p:spPr/>
        <p:txBody>
          <a:bodyPr/>
          <a:lstStyle/>
          <a:p>
            <a:fld id="{4BEDD84E-25D4-4983-8AA1-2863C96F08D9}" type="slidenum">
              <a:rPr lang="ko-KR" altLang="en-US" smtClean="0"/>
              <a:pPr/>
              <a:t>23</a:t>
            </a:fld>
            <a:endParaRPr lang="ko-KR"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heckerboard(across)">
                                      <p:cBhvr>
                                        <p:cTn id="7" dur="500"/>
                                        <p:tgtEl>
                                          <p:spTgt spid="16"/>
                                        </p:tgtEl>
                                      </p:cBhvr>
                                    </p:animEffect>
                                  </p:childTnLst>
                                </p:cTn>
                              </p:par>
                            </p:childTnLst>
                          </p:cTn>
                        </p:par>
                        <p:par>
                          <p:cTn id="8" fill="hold">
                            <p:stCondLst>
                              <p:cond delay="500"/>
                            </p:stCondLst>
                            <p:childTnLst>
                              <p:par>
                                <p:cTn id="9" presetID="5" presetClass="entr" presetSubtype="10"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checkerboard(across)">
                                      <p:cBhvr>
                                        <p:cTn id="11" dur="500"/>
                                        <p:tgtEl>
                                          <p:spTgt spid="17"/>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checkerboard(across)">
                                      <p:cBhvr>
                                        <p:cTn id="20" dur="500"/>
                                        <p:tgtEl>
                                          <p:spTgt spid="19"/>
                                        </p:tgtEl>
                                      </p:cBhvr>
                                    </p:animEffect>
                                  </p:childTnLst>
                                </p:cTn>
                              </p:par>
                            </p:childTnLst>
                          </p:cTn>
                        </p:par>
                        <p:par>
                          <p:cTn id="21" fill="hold">
                            <p:stCondLst>
                              <p:cond delay="500"/>
                            </p:stCondLst>
                            <p:childTnLst>
                              <p:par>
                                <p:cTn id="22" presetID="22" presetClass="entr" presetSubtype="1" fill="hold" nodeType="after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wipe(up)">
                                      <p:cBhvr>
                                        <p:cTn id="24"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1556792"/>
            <a:ext cx="8229600" cy="1143000"/>
          </a:xfrm>
        </p:spPr>
        <p:txBody>
          <a:bodyPr>
            <a:normAutofit/>
          </a:bodyPr>
          <a:lstStyle/>
          <a:p>
            <a:r>
              <a:rPr lang="en-US" altLang="ko-KR" dirty="0" smtClean="0"/>
              <a:t>DR Solution implementation</a:t>
            </a:r>
            <a:endParaRPr lang="ko-KR" altLang="en-US" dirty="0"/>
          </a:p>
        </p:txBody>
      </p:sp>
      <p:sp>
        <p:nvSpPr>
          <p:cNvPr id="4" name="슬라이드 번호 개체 틀 3"/>
          <p:cNvSpPr>
            <a:spLocks noGrp="1"/>
          </p:cNvSpPr>
          <p:nvPr>
            <p:ph type="sldNum" sz="quarter" idx="12"/>
          </p:nvPr>
        </p:nvSpPr>
        <p:spPr/>
        <p:txBody>
          <a:bodyPr/>
          <a:lstStyle/>
          <a:p>
            <a:fld id="{4BEDD84E-25D4-4983-8AA1-2863C96F08D9}" type="slidenum">
              <a:rPr lang="ko-KR" altLang="en-US" smtClean="0"/>
              <a:pPr/>
              <a:t>24</a:t>
            </a:fld>
            <a:endParaRPr lang="ko-KR"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DRS implementation</a:t>
            </a:r>
            <a:endParaRPr lang="ko-KR" altLang="en-US" dirty="0"/>
          </a:p>
        </p:txBody>
      </p:sp>
      <p:sp>
        <p:nvSpPr>
          <p:cNvPr id="4" name="오른쪽 화살표 3"/>
          <p:cNvSpPr/>
          <p:nvPr/>
        </p:nvSpPr>
        <p:spPr>
          <a:xfrm>
            <a:off x="395536" y="1988840"/>
            <a:ext cx="8424936" cy="1800200"/>
          </a:xfrm>
          <a:prstGeom prst="rightArrow">
            <a:avLst>
              <a:gd name="adj1" fmla="val 50000"/>
              <a:gd name="adj2" fmla="val 33069"/>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5" name="모서리가 둥근 직사각형 4"/>
          <p:cNvSpPr/>
          <p:nvPr/>
        </p:nvSpPr>
        <p:spPr>
          <a:xfrm>
            <a:off x="683568" y="1988840"/>
            <a:ext cx="1440160" cy="1800200"/>
          </a:xfrm>
          <a:prstGeom prst="roundRect">
            <a:avLst>
              <a:gd name="adj" fmla="val 11376"/>
            </a:avLst>
          </a:prstGeom>
          <a:solidFill>
            <a:schemeClr val="bg1">
              <a:alpha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smtClean="0">
                <a:solidFill>
                  <a:schemeClr val="tx1"/>
                </a:solidFill>
              </a:rPr>
              <a:t>Planning</a:t>
            </a:r>
          </a:p>
          <a:p>
            <a:pPr algn="ctr"/>
            <a:endParaRPr lang="en-US" altLang="ko-KR" sz="1400" dirty="0" smtClean="0">
              <a:solidFill>
                <a:schemeClr val="tx1"/>
              </a:solidFill>
            </a:endParaRPr>
          </a:p>
          <a:p>
            <a:pPr algn="ctr"/>
            <a:endParaRPr lang="en-US" altLang="ko-KR" sz="1400" dirty="0" smtClean="0">
              <a:solidFill>
                <a:schemeClr val="tx1"/>
              </a:solidFill>
            </a:endParaRPr>
          </a:p>
          <a:p>
            <a:pPr algn="ctr"/>
            <a:endParaRPr lang="en-US" altLang="ko-KR" sz="1400" dirty="0" smtClean="0">
              <a:solidFill>
                <a:schemeClr val="tx1"/>
              </a:solidFill>
            </a:endParaRPr>
          </a:p>
          <a:p>
            <a:pPr algn="ctr"/>
            <a:endParaRPr lang="en-US" altLang="ko-KR" sz="1400" dirty="0" smtClean="0">
              <a:solidFill>
                <a:schemeClr val="tx1"/>
              </a:solidFill>
            </a:endParaRPr>
          </a:p>
          <a:p>
            <a:pPr algn="ctr"/>
            <a:endParaRPr lang="en-US" altLang="ko-KR" sz="1400" dirty="0" smtClean="0">
              <a:solidFill>
                <a:schemeClr val="tx1"/>
              </a:solidFill>
            </a:endParaRPr>
          </a:p>
          <a:p>
            <a:pPr algn="ctr"/>
            <a:endParaRPr lang="en-US" altLang="ko-KR" sz="1400" dirty="0" smtClean="0">
              <a:solidFill>
                <a:schemeClr val="tx1"/>
              </a:solidFill>
            </a:endParaRPr>
          </a:p>
          <a:p>
            <a:pPr algn="ctr"/>
            <a:endParaRPr lang="en-US" altLang="ko-KR" sz="1400" dirty="0" smtClean="0">
              <a:solidFill>
                <a:schemeClr val="tx1"/>
              </a:solidFill>
            </a:endParaRPr>
          </a:p>
        </p:txBody>
      </p:sp>
      <p:sp>
        <p:nvSpPr>
          <p:cNvPr id="6" name="오각형 5"/>
          <p:cNvSpPr/>
          <p:nvPr/>
        </p:nvSpPr>
        <p:spPr>
          <a:xfrm>
            <a:off x="827584" y="2564904"/>
            <a:ext cx="1224136" cy="648072"/>
          </a:xfrm>
          <a:prstGeom prst="homePlate">
            <a:avLst>
              <a:gd name="adj" fmla="val 32993"/>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smtClean="0">
                <a:solidFill>
                  <a:schemeClr val="tx1"/>
                </a:solidFill>
              </a:rPr>
              <a:t>Define DR requirements</a:t>
            </a:r>
            <a:endParaRPr lang="ko-KR" altLang="en-US" sz="1100" dirty="0">
              <a:solidFill>
                <a:schemeClr val="tx1"/>
              </a:solidFill>
            </a:endParaRPr>
          </a:p>
        </p:txBody>
      </p:sp>
      <p:sp>
        <p:nvSpPr>
          <p:cNvPr id="7" name="모서리가 둥근 직사각형 6"/>
          <p:cNvSpPr/>
          <p:nvPr/>
        </p:nvSpPr>
        <p:spPr>
          <a:xfrm>
            <a:off x="2339752" y="1988840"/>
            <a:ext cx="2088232" cy="1800200"/>
          </a:xfrm>
          <a:prstGeom prst="roundRect">
            <a:avLst>
              <a:gd name="adj" fmla="val 10508"/>
            </a:avLst>
          </a:prstGeom>
          <a:solidFill>
            <a:schemeClr val="bg1">
              <a:alpha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smtClean="0">
                <a:solidFill>
                  <a:schemeClr val="tx1"/>
                </a:solidFill>
              </a:rPr>
              <a:t>Analyzing</a:t>
            </a:r>
          </a:p>
          <a:p>
            <a:pPr algn="ctr"/>
            <a:endParaRPr lang="en-US" altLang="ko-KR" sz="1400" dirty="0" smtClean="0">
              <a:solidFill>
                <a:schemeClr val="tx1"/>
              </a:solidFill>
            </a:endParaRPr>
          </a:p>
          <a:p>
            <a:pPr algn="ctr"/>
            <a:endParaRPr lang="en-US" altLang="ko-KR" sz="1400" dirty="0" smtClean="0">
              <a:solidFill>
                <a:schemeClr val="tx1"/>
              </a:solidFill>
            </a:endParaRPr>
          </a:p>
          <a:p>
            <a:pPr algn="ctr"/>
            <a:endParaRPr lang="en-US" altLang="ko-KR" sz="1400" dirty="0" smtClean="0">
              <a:solidFill>
                <a:schemeClr val="tx1"/>
              </a:solidFill>
            </a:endParaRPr>
          </a:p>
          <a:p>
            <a:pPr algn="ctr"/>
            <a:endParaRPr lang="en-US" altLang="ko-KR" sz="1400" dirty="0" smtClean="0">
              <a:solidFill>
                <a:schemeClr val="tx1"/>
              </a:solidFill>
            </a:endParaRPr>
          </a:p>
          <a:p>
            <a:pPr algn="ctr"/>
            <a:endParaRPr lang="en-US" altLang="ko-KR" sz="1400" dirty="0" smtClean="0">
              <a:solidFill>
                <a:schemeClr val="tx1"/>
              </a:solidFill>
            </a:endParaRPr>
          </a:p>
          <a:p>
            <a:pPr algn="ctr"/>
            <a:endParaRPr lang="en-US" altLang="ko-KR" sz="1400" dirty="0" smtClean="0">
              <a:solidFill>
                <a:schemeClr val="tx1"/>
              </a:solidFill>
            </a:endParaRPr>
          </a:p>
          <a:p>
            <a:pPr algn="ctr"/>
            <a:endParaRPr lang="ko-KR" altLang="en-US" sz="1400" dirty="0">
              <a:solidFill>
                <a:schemeClr val="tx1"/>
              </a:solidFill>
            </a:endParaRPr>
          </a:p>
        </p:txBody>
      </p:sp>
      <p:sp>
        <p:nvSpPr>
          <p:cNvPr id="8" name="오각형 7"/>
          <p:cNvSpPr/>
          <p:nvPr/>
        </p:nvSpPr>
        <p:spPr>
          <a:xfrm>
            <a:off x="2411760" y="2564904"/>
            <a:ext cx="1008112" cy="648072"/>
          </a:xfrm>
          <a:prstGeom prst="homePlate">
            <a:avLst>
              <a:gd name="adj" fmla="val 32993"/>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smtClean="0">
                <a:solidFill>
                  <a:schemeClr val="tx1"/>
                </a:solidFill>
              </a:rPr>
              <a:t>Business impact &amp; system</a:t>
            </a:r>
            <a:endParaRPr lang="ko-KR" altLang="en-US" sz="1100" dirty="0">
              <a:solidFill>
                <a:schemeClr val="tx1"/>
              </a:solidFill>
            </a:endParaRPr>
          </a:p>
        </p:txBody>
      </p:sp>
      <p:sp>
        <p:nvSpPr>
          <p:cNvPr id="9" name="오각형 8"/>
          <p:cNvSpPr/>
          <p:nvPr/>
        </p:nvSpPr>
        <p:spPr>
          <a:xfrm>
            <a:off x="3491880" y="2564904"/>
            <a:ext cx="864096" cy="648072"/>
          </a:xfrm>
          <a:prstGeom prst="homePlate">
            <a:avLst>
              <a:gd name="adj" fmla="val 32993"/>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smtClean="0">
                <a:solidFill>
                  <a:schemeClr val="tx1"/>
                </a:solidFill>
              </a:rPr>
              <a:t>DR solution</a:t>
            </a:r>
            <a:endParaRPr lang="ko-KR" altLang="en-US" sz="1100" dirty="0">
              <a:solidFill>
                <a:schemeClr val="tx1"/>
              </a:solidFill>
            </a:endParaRPr>
          </a:p>
        </p:txBody>
      </p:sp>
      <p:sp>
        <p:nvSpPr>
          <p:cNvPr id="10" name="모서리가 둥근 직사각형 9"/>
          <p:cNvSpPr/>
          <p:nvPr/>
        </p:nvSpPr>
        <p:spPr>
          <a:xfrm>
            <a:off x="4644008" y="1988840"/>
            <a:ext cx="3456384" cy="1800200"/>
          </a:xfrm>
          <a:prstGeom prst="roundRect">
            <a:avLst>
              <a:gd name="adj" fmla="val 9948"/>
            </a:avLst>
          </a:prstGeom>
          <a:solidFill>
            <a:schemeClr val="bg1">
              <a:alpha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smtClean="0">
                <a:solidFill>
                  <a:schemeClr val="tx1"/>
                </a:solidFill>
              </a:rPr>
              <a:t>Proceeding &amp; execution</a:t>
            </a:r>
          </a:p>
          <a:p>
            <a:pPr algn="ctr"/>
            <a:endParaRPr lang="en-US" altLang="ko-KR" sz="1400" dirty="0" smtClean="0">
              <a:solidFill>
                <a:schemeClr val="tx1"/>
              </a:solidFill>
            </a:endParaRPr>
          </a:p>
          <a:p>
            <a:pPr algn="ctr"/>
            <a:endParaRPr lang="en-US" altLang="ko-KR" sz="1400" dirty="0" smtClean="0">
              <a:solidFill>
                <a:schemeClr val="tx1"/>
              </a:solidFill>
            </a:endParaRPr>
          </a:p>
          <a:p>
            <a:pPr algn="ctr"/>
            <a:endParaRPr lang="en-US" altLang="ko-KR" sz="1400" dirty="0" smtClean="0">
              <a:solidFill>
                <a:schemeClr val="tx1"/>
              </a:solidFill>
            </a:endParaRPr>
          </a:p>
          <a:p>
            <a:pPr algn="ctr"/>
            <a:endParaRPr lang="en-US" altLang="ko-KR" sz="1400" dirty="0" smtClean="0">
              <a:solidFill>
                <a:schemeClr val="tx1"/>
              </a:solidFill>
            </a:endParaRPr>
          </a:p>
          <a:p>
            <a:pPr algn="ctr"/>
            <a:endParaRPr lang="en-US" altLang="ko-KR" sz="1400" dirty="0" smtClean="0">
              <a:solidFill>
                <a:schemeClr val="tx1"/>
              </a:solidFill>
            </a:endParaRPr>
          </a:p>
          <a:p>
            <a:pPr algn="ctr"/>
            <a:endParaRPr lang="en-US" altLang="ko-KR" sz="1400" dirty="0" smtClean="0">
              <a:solidFill>
                <a:schemeClr val="tx1"/>
              </a:solidFill>
            </a:endParaRPr>
          </a:p>
          <a:p>
            <a:pPr algn="ctr"/>
            <a:endParaRPr lang="ko-KR" altLang="en-US" sz="1400" dirty="0">
              <a:solidFill>
                <a:schemeClr val="tx1"/>
              </a:solidFill>
            </a:endParaRPr>
          </a:p>
        </p:txBody>
      </p:sp>
      <p:sp>
        <p:nvSpPr>
          <p:cNvPr id="11" name="오각형 10"/>
          <p:cNvSpPr/>
          <p:nvPr/>
        </p:nvSpPr>
        <p:spPr>
          <a:xfrm>
            <a:off x="4716016" y="2564904"/>
            <a:ext cx="1296144" cy="648072"/>
          </a:xfrm>
          <a:prstGeom prst="homePlate">
            <a:avLst>
              <a:gd name="adj" fmla="val 32993"/>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smtClean="0">
                <a:solidFill>
                  <a:schemeClr val="tx1"/>
                </a:solidFill>
              </a:rPr>
              <a:t>Implementation methodology</a:t>
            </a:r>
            <a:endParaRPr lang="ko-KR" altLang="en-US" sz="1100" dirty="0">
              <a:solidFill>
                <a:schemeClr val="tx1"/>
              </a:solidFill>
            </a:endParaRPr>
          </a:p>
        </p:txBody>
      </p:sp>
      <p:sp>
        <p:nvSpPr>
          <p:cNvPr id="12" name="오각형 11"/>
          <p:cNvSpPr/>
          <p:nvPr/>
        </p:nvSpPr>
        <p:spPr>
          <a:xfrm>
            <a:off x="6084168" y="2564904"/>
            <a:ext cx="1224136" cy="648072"/>
          </a:xfrm>
          <a:prstGeom prst="homePlate">
            <a:avLst>
              <a:gd name="adj" fmla="val 32993"/>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smtClean="0">
                <a:solidFill>
                  <a:schemeClr val="tx1"/>
                </a:solidFill>
              </a:rPr>
              <a:t>Implementing DRS</a:t>
            </a:r>
            <a:endParaRPr lang="ko-KR" altLang="en-US" sz="1100" dirty="0">
              <a:solidFill>
                <a:schemeClr val="tx1"/>
              </a:solidFill>
            </a:endParaRPr>
          </a:p>
        </p:txBody>
      </p:sp>
      <p:sp>
        <p:nvSpPr>
          <p:cNvPr id="13" name="오각형 12"/>
          <p:cNvSpPr/>
          <p:nvPr/>
        </p:nvSpPr>
        <p:spPr>
          <a:xfrm>
            <a:off x="7380312" y="2564904"/>
            <a:ext cx="648072" cy="648072"/>
          </a:xfrm>
          <a:prstGeom prst="homePlate">
            <a:avLst>
              <a:gd name="adj" fmla="val 32993"/>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smtClean="0">
                <a:solidFill>
                  <a:schemeClr val="tx1"/>
                </a:solidFill>
              </a:rPr>
              <a:t>DRP</a:t>
            </a:r>
            <a:endParaRPr lang="ko-KR" altLang="en-US" sz="1100" dirty="0">
              <a:solidFill>
                <a:schemeClr val="tx1"/>
              </a:solidFill>
            </a:endParaRPr>
          </a:p>
        </p:txBody>
      </p:sp>
      <p:sp>
        <p:nvSpPr>
          <p:cNvPr id="14" name="모서리가 둥근 직사각형 13"/>
          <p:cNvSpPr/>
          <p:nvPr/>
        </p:nvSpPr>
        <p:spPr>
          <a:xfrm>
            <a:off x="683568" y="4077072"/>
            <a:ext cx="1440160" cy="1944216"/>
          </a:xfrm>
          <a:prstGeom prst="roundRect">
            <a:avLst>
              <a:gd name="adj" fmla="val 9864"/>
            </a:avLst>
          </a:prstGeom>
          <a:solidFill>
            <a:schemeClr val="accent1">
              <a:lumMod val="60000"/>
              <a:lumOff val="40000"/>
              <a:alpha val="5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7313" indent="-87313">
              <a:buFont typeface="Wingdings" pitchFamily="2" charset="2"/>
              <a:buChar char="§"/>
            </a:pPr>
            <a:r>
              <a:rPr lang="en-US" altLang="ko-KR" sz="1200" dirty="0" smtClean="0">
                <a:solidFill>
                  <a:schemeClr val="tx1"/>
                </a:solidFill>
              </a:rPr>
              <a:t>DR requirements</a:t>
            </a:r>
          </a:p>
          <a:p>
            <a:pPr marL="87313" lvl="1" indent="-87313"/>
            <a:r>
              <a:rPr lang="en-US" altLang="ko-KR" sz="1200" dirty="0" smtClean="0">
                <a:solidFill>
                  <a:schemeClr val="tx1"/>
                </a:solidFill>
              </a:rPr>
              <a:t>  - RPO</a:t>
            </a:r>
          </a:p>
          <a:p>
            <a:pPr marL="87313" lvl="1" indent="-87313"/>
            <a:r>
              <a:rPr lang="en-US" altLang="ko-KR" sz="1200" dirty="0" smtClean="0">
                <a:solidFill>
                  <a:schemeClr val="tx1"/>
                </a:solidFill>
              </a:rPr>
              <a:t>  - RTO</a:t>
            </a:r>
          </a:p>
          <a:p>
            <a:pPr marL="87313" lvl="1" indent="-87313"/>
            <a:r>
              <a:rPr lang="en-US" altLang="ko-KR" sz="1200" dirty="0" smtClean="0">
                <a:solidFill>
                  <a:schemeClr val="tx1"/>
                </a:solidFill>
              </a:rPr>
              <a:t>  - RAO</a:t>
            </a:r>
          </a:p>
          <a:p>
            <a:pPr marL="87313" lvl="1" indent="-87313"/>
            <a:endParaRPr lang="en-US" altLang="ko-KR" sz="1200" dirty="0" smtClean="0">
              <a:solidFill>
                <a:schemeClr val="tx1"/>
              </a:solidFill>
            </a:endParaRPr>
          </a:p>
          <a:p>
            <a:pPr marL="87313" lvl="1" indent="-87313">
              <a:buFont typeface="Wingdings" pitchFamily="2" charset="2"/>
              <a:buChar char="§"/>
            </a:pPr>
            <a:r>
              <a:rPr lang="en-US" altLang="ko-KR" sz="1200" dirty="0" smtClean="0">
                <a:solidFill>
                  <a:schemeClr val="tx1"/>
                </a:solidFill>
              </a:rPr>
              <a:t>Detailed DR targets</a:t>
            </a:r>
          </a:p>
          <a:p>
            <a:pPr marL="87313" indent="-87313">
              <a:buFont typeface="Wingdings" pitchFamily="2" charset="2"/>
              <a:buChar char="§"/>
            </a:pPr>
            <a:endParaRPr lang="en-US" altLang="ko-KR" sz="1200" dirty="0" smtClean="0">
              <a:solidFill>
                <a:schemeClr val="tx1"/>
              </a:solidFill>
            </a:endParaRPr>
          </a:p>
        </p:txBody>
      </p:sp>
      <p:sp>
        <p:nvSpPr>
          <p:cNvPr id="15" name="모서리가 둥근 직사각형 14"/>
          <p:cNvSpPr/>
          <p:nvPr/>
        </p:nvSpPr>
        <p:spPr>
          <a:xfrm>
            <a:off x="2339752" y="4077072"/>
            <a:ext cx="2088232" cy="1944216"/>
          </a:xfrm>
          <a:prstGeom prst="roundRect">
            <a:avLst>
              <a:gd name="adj" fmla="val 7708"/>
            </a:avLst>
          </a:prstGeom>
          <a:solidFill>
            <a:schemeClr val="accent1">
              <a:lumMod val="60000"/>
              <a:lumOff val="40000"/>
              <a:alpha val="5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7313" indent="-87313">
              <a:buFont typeface="Wingdings" pitchFamily="2" charset="2"/>
              <a:buChar char="§"/>
            </a:pPr>
            <a:r>
              <a:rPr lang="en-US" altLang="ko-KR" sz="1200" dirty="0" smtClean="0">
                <a:solidFill>
                  <a:schemeClr val="tx1"/>
                </a:solidFill>
              </a:rPr>
              <a:t>BIA, system analysis</a:t>
            </a:r>
          </a:p>
          <a:p>
            <a:pPr marL="87313" lvl="1" indent="-87313"/>
            <a:r>
              <a:rPr lang="en-US" altLang="ko-KR" sz="1200" dirty="0" smtClean="0">
                <a:solidFill>
                  <a:schemeClr val="tx1"/>
                </a:solidFill>
              </a:rPr>
              <a:t>  - business impact </a:t>
            </a:r>
          </a:p>
          <a:p>
            <a:pPr marL="87313" lvl="1" indent="-87313"/>
            <a:r>
              <a:rPr lang="en-US" altLang="ko-KR" sz="1200" dirty="0" smtClean="0">
                <a:solidFill>
                  <a:schemeClr val="tx1"/>
                </a:solidFill>
              </a:rPr>
              <a:t>  - data</a:t>
            </a:r>
          </a:p>
          <a:p>
            <a:pPr marL="87313" lvl="1" indent="-87313"/>
            <a:r>
              <a:rPr lang="en-US" altLang="ko-KR" sz="1200" dirty="0" smtClean="0">
                <a:solidFill>
                  <a:schemeClr val="tx1"/>
                </a:solidFill>
              </a:rPr>
              <a:t>  - customer contact</a:t>
            </a:r>
          </a:p>
          <a:p>
            <a:pPr marL="87313" lvl="1" indent="-87313"/>
            <a:endParaRPr lang="en-US" altLang="ko-KR" sz="1200" dirty="0" smtClean="0">
              <a:solidFill>
                <a:schemeClr val="tx1"/>
              </a:solidFill>
            </a:endParaRPr>
          </a:p>
          <a:p>
            <a:pPr marL="87313" lvl="1" indent="-87313">
              <a:buFont typeface="Wingdings" pitchFamily="2" charset="2"/>
              <a:buChar char="§"/>
            </a:pPr>
            <a:r>
              <a:rPr lang="en-US" altLang="ko-KR" sz="1200" dirty="0" smtClean="0">
                <a:solidFill>
                  <a:schemeClr val="tx1"/>
                </a:solidFill>
              </a:rPr>
              <a:t>DR solution analysis</a:t>
            </a:r>
          </a:p>
          <a:p>
            <a:pPr marL="87313" lvl="1" indent="-87313"/>
            <a:r>
              <a:rPr lang="en-US" altLang="ko-KR" sz="1200" dirty="0" smtClean="0">
                <a:solidFill>
                  <a:schemeClr val="tx1"/>
                </a:solidFill>
              </a:rPr>
              <a:t>  - economics</a:t>
            </a:r>
          </a:p>
          <a:p>
            <a:pPr marL="87313" lvl="1" indent="-87313"/>
            <a:r>
              <a:rPr lang="en-US" altLang="ko-KR" sz="1200" dirty="0" smtClean="0">
                <a:solidFill>
                  <a:schemeClr val="tx1"/>
                </a:solidFill>
              </a:rPr>
              <a:t>  - manageability</a:t>
            </a:r>
          </a:p>
          <a:p>
            <a:pPr marL="87313" lvl="1" indent="-87313"/>
            <a:r>
              <a:rPr lang="en-US" altLang="ko-KR" sz="1200" dirty="0" smtClean="0">
                <a:solidFill>
                  <a:schemeClr val="tx1"/>
                </a:solidFill>
              </a:rPr>
              <a:t>  - technological</a:t>
            </a:r>
          </a:p>
          <a:p>
            <a:pPr marL="87313" lvl="1" indent="-87313"/>
            <a:r>
              <a:rPr lang="en-US" altLang="ko-KR" sz="1200" dirty="0" smtClean="0">
                <a:solidFill>
                  <a:schemeClr val="tx1"/>
                </a:solidFill>
              </a:rPr>
              <a:t>  - reference</a:t>
            </a:r>
          </a:p>
        </p:txBody>
      </p:sp>
      <p:sp>
        <p:nvSpPr>
          <p:cNvPr id="16" name="모서리가 둥근 직사각형 15"/>
          <p:cNvSpPr/>
          <p:nvPr/>
        </p:nvSpPr>
        <p:spPr>
          <a:xfrm>
            <a:off x="4644008" y="4077072"/>
            <a:ext cx="3456384" cy="1944216"/>
          </a:xfrm>
          <a:prstGeom prst="roundRect">
            <a:avLst>
              <a:gd name="adj" fmla="val 7708"/>
            </a:avLst>
          </a:prstGeom>
          <a:solidFill>
            <a:schemeClr val="accent1">
              <a:lumMod val="60000"/>
              <a:lumOff val="40000"/>
              <a:alpha val="5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7313" indent="-87313">
              <a:buFont typeface="Wingdings" pitchFamily="2" charset="2"/>
              <a:buChar char="§"/>
            </a:pPr>
            <a:r>
              <a:rPr lang="en-US" altLang="ko-KR" sz="1200" dirty="0" smtClean="0">
                <a:solidFill>
                  <a:schemeClr val="tx1"/>
                </a:solidFill>
              </a:rPr>
              <a:t>DR solution selection</a:t>
            </a:r>
          </a:p>
          <a:p>
            <a:pPr marL="87313" lvl="1" indent="-87313"/>
            <a:r>
              <a:rPr lang="en-US" altLang="ko-KR" sz="1200" dirty="0" smtClean="0">
                <a:solidFill>
                  <a:schemeClr val="tx1"/>
                </a:solidFill>
              </a:rPr>
              <a:t>  - H/W solution</a:t>
            </a:r>
          </a:p>
          <a:p>
            <a:pPr marL="87313" lvl="1" indent="-87313"/>
            <a:r>
              <a:rPr lang="en-US" altLang="ko-KR" sz="1200" dirty="0" smtClean="0">
                <a:solidFill>
                  <a:schemeClr val="tx1"/>
                </a:solidFill>
              </a:rPr>
              <a:t>  - S/W solution</a:t>
            </a:r>
          </a:p>
          <a:p>
            <a:pPr marL="87313" lvl="1" indent="-87313"/>
            <a:endParaRPr lang="en-US" altLang="ko-KR" sz="1200" dirty="0" smtClean="0">
              <a:solidFill>
                <a:schemeClr val="tx1"/>
              </a:solidFill>
            </a:endParaRPr>
          </a:p>
          <a:p>
            <a:pPr marL="87313" lvl="1" indent="-87313">
              <a:buFont typeface="Wingdings" pitchFamily="2" charset="2"/>
              <a:buChar char="§"/>
            </a:pPr>
            <a:r>
              <a:rPr lang="en-US" altLang="ko-KR" sz="1200" dirty="0" smtClean="0">
                <a:solidFill>
                  <a:schemeClr val="tx1"/>
                </a:solidFill>
              </a:rPr>
              <a:t>DR planning</a:t>
            </a:r>
          </a:p>
          <a:p>
            <a:pPr marL="87313" lvl="1" indent="-87313"/>
            <a:r>
              <a:rPr lang="en-US" altLang="ko-KR" sz="1200" dirty="0" smtClean="0">
                <a:solidFill>
                  <a:schemeClr val="tx1"/>
                </a:solidFill>
              </a:rPr>
              <a:t>  - DR process</a:t>
            </a:r>
          </a:p>
          <a:p>
            <a:pPr marL="87313" lvl="1" indent="-87313"/>
            <a:r>
              <a:rPr lang="en-US" altLang="ko-KR" sz="1200" dirty="0" smtClean="0">
                <a:solidFill>
                  <a:schemeClr val="tx1"/>
                </a:solidFill>
              </a:rPr>
              <a:t>  - DRP test &amp; update</a:t>
            </a:r>
          </a:p>
          <a:p>
            <a:pPr marL="87313" lvl="1" indent="-87313"/>
            <a:endParaRPr lang="en-US" altLang="ko-KR" sz="1200" dirty="0" smtClean="0">
              <a:solidFill>
                <a:schemeClr val="tx1"/>
              </a:solidFill>
            </a:endParaRPr>
          </a:p>
          <a:p>
            <a:pPr marL="87313" lvl="1" indent="-87313"/>
            <a:endParaRPr lang="en-US" altLang="ko-KR" sz="1200" dirty="0" smtClean="0">
              <a:solidFill>
                <a:schemeClr val="tx1"/>
              </a:solidFill>
            </a:endParaRPr>
          </a:p>
        </p:txBody>
      </p:sp>
      <p:sp>
        <p:nvSpPr>
          <p:cNvPr id="17" name="슬라이드 번호 개체 틀 16"/>
          <p:cNvSpPr>
            <a:spLocks noGrp="1"/>
          </p:cNvSpPr>
          <p:nvPr>
            <p:ph type="sldNum" sz="quarter" idx="12"/>
          </p:nvPr>
        </p:nvSpPr>
        <p:spPr/>
        <p:txBody>
          <a:bodyPr/>
          <a:lstStyle/>
          <a:p>
            <a:fld id="{4BEDD84E-25D4-4983-8AA1-2863C96F08D9}" type="slidenum">
              <a:rPr lang="ko-KR" altLang="en-US" smtClean="0"/>
              <a:pPr/>
              <a:t>25</a:t>
            </a:fld>
            <a:endParaRPr lang="ko-KR"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DR requirements</a:t>
            </a:r>
            <a:endParaRPr lang="ko-KR" altLang="en-US" dirty="0"/>
          </a:p>
        </p:txBody>
      </p:sp>
      <p:sp>
        <p:nvSpPr>
          <p:cNvPr id="3" name="내용 개체 틀 2"/>
          <p:cNvSpPr>
            <a:spLocks noGrp="1"/>
          </p:cNvSpPr>
          <p:nvPr>
            <p:ph idx="1"/>
          </p:nvPr>
        </p:nvSpPr>
        <p:spPr>
          <a:xfrm>
            <a:off x="457200" y="1600200"/>
            <a:ext cx="8229600" cy="4349080"/>
          </a:xfrm>
        </p:spPr>
        <p:txBody>
          <a:bodyPr>
            <a:normAutofit fontScale="77500" lnSpcReduction="20000"/>
          </a:bodyPr>
          <a:lstStyle/>
          <a:p>
            <a:pPr marL="514350" indent="-514350">
              <a:spcBef>
                <a:spcPts val="1200"/>
              </a:spcBef>
            </a:pPr>
            <a:r>
              <a:rPr lang="en-US" altLang="ko-KR" dirty="0" smtClean="0"/>
              <a:t>Identify what are the Functional Areas that MUST be recovered during an emergency</a:t>
            </a:r>
          </a:p>
          <a:p>
            <a:pPr marL="514350" indent="-514350">
              <a:spcBef>
                <a:spcPts val="1200"/>
              </a:spcBef>
            </a:pPr>
            <a:r>
              <a:rPr lang="en-US" altLang="ko-KR" dirty="0" smtClean="0"/>
              <a:t>Define the Recovery Time Objective (RTO)</a:t>
            </a:r>
          </a:p>
          <a:p>
            <a:pPr marL="914400" lvl="1" indent="-514350">
              <a:spcBef>
                <a:spcPts val="1200"/>
              </a:spcBef>
              <a:buNone/>
            </a:pPr>
            <a:r>
              <a:rPr lang="en-US" altLang="ko-KR" dirty="0" smtClean="0"/>
              <a:t>  - “How much downtime (if any) can be tolerated?”</a:t>
            </a:r>
          </a:p>
          <a:p>
            <a:pPr marL="514350" indent="-514350">
              <a:spcBef>
                <a:spcPts val="1200"/>
              </a:spcBef>
            </a:pPr>
            <a:r>
              <a:rPr lang="en-US" altLang="ko-KR" dirty="0" smtClean="0"/>
              <a:t>Define the Recovery Point Objective (RPO)</a:t>
            </a:r>
          </a:p>
          <a:p>
            <a:pPr marL="541338" indent="-1588">
              <a:spcBef>
                <a:spcPts val="1200"/>
              </a:spcBef>
              <a:buNone/>
            </a:pPr>
            <a:r>
              <a:rPr lang="en-US" altLang="ko-KR" sz="2800" dirty="0" smtClean="0"/>
              <a:t>	- “How much data (if any) can you afford to lose?”</a:t>
            </a:r>
          </a:p>
          <a:p>
            <a:pPr marL="514350" indent="-514350">
              <a:spcBef>
                <a:spcPts val="1200"/>
              </a:spcBef>
            </a:pPr>
            <a:endParaRPr lang="en-US" altLang="ko-KR" dirty="0" smtClean="0"/>
          </a:p>
          <a:p>
            <a:pPr marL="514350" indent="-514350">
              <a:spcBef>
                <a:spcPts val="1200"/>
              </a:spcBef>
              <a:buNone/>
            </a:pPr>
            <a:r>
              <a:rPr lang="en-US" altLang="ko-KR" dirty="0" smtClean="0"/>
              <a:t>In addition,</a:t>
            </a:r>
          </a:p>
          <a:p>
            <a:pPr marL="514350" indent="-514350">
              <a:spcBef>
                <a:spcPts val="1200"/>
              </a:spcBef>
            </a:pPr>
            <a:r>
              <a:rPr lang="en-US" altLang="ko-KR" dirty="0" smtClean="0"/>
              <a:t>Define the Recovery Access Objective (RAO), and</a:t>
            </a:r>
          </a:p>
          <a:p>
            <a:pPr marL="514350" indent="-514350">
              <a:spcBef>
                <a:spcPts val="1200"/>
              </a:spcBef>
            </a:pPr>
            <a:r>
              <a:rPr lang="en-US" altLang="ko-KR" dirty="0" smtClean="0"/>
              <a:t>the Recovery Scope Objective (RSO)</a:t>
            </a:r>
          </a:p>
          <a:p>
            <a:pPr marL="514350" indent="-514350">
              <a:spcBef>
                <a:spcPts val="1200"/>
              </a:spcBef>
            </a:pPr>
            <a:endParaRPr lang="en-US" altLang="ko-KR" dirty="0" smtClean="0"/>
          </a:p>
          <a:p>
            <a:pPr>
              <a:spcBef>
                <a:spcPts val="1200"/>
              </a:spcBef>
            </a:pPr>
            <a:endParaRPr lang="ko-KR" altLang="en-US" dirty="0"/>
          </a:p>
        </p:txBody>
      </p:sp>
      <p:sp>
        <p:nvSpPr>
          <p:cNvPr id="5" name="슬라이드 번호 개체 틀 4"/>
          <p:cNvSpPr>
            <a:spLocks noGrp="1"/>
          </p:cNvSpPr>
          <p:nvPr>
            <p:ph type="sldNum" sz="quarter" idx="12"/>
          </p:nvPr>
        </p:nvSpPr>
        <p:spPr/>
        <p:txBody>
          <a:bodyPr/>
          <a:lstStyle/>
          <a:p>
            <a:fld id="{4BEDD84E-25D4-4983-8AA1-2863C96F08D9}" type="slidenum">
              <a:rPr lang="ko-KR" altLang="en-US" smtClean="0"/>
              <a:pPr/>
              <a:t>26</a:t>
            </a:fld>
            <a:endParaRPr lang="ko-KR"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오른쪽 화살표 3"/>
          <p:cNvSpPr/>
          <p:nvPr/>
        </p:nvSpPr>
        <p:spPr>
          <a:xfrm>
            <a:off x="971600" y="2420888"/>
            <a:ext cx="7344816" cy="864096"/>
          </a:xfrm>
          <a:prstGeom prst="rightArrow">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ko-KR" sz="1600" dirty="0" smtClean="0">
                <a:solidFill>
                  <a:schemeClr val="tx1"/>
                </a:solidFill>
              </a:rPr>
              <a:t>time</a:t>
            </a:r>
            <a:endParaRPr lang="ko-KR" altLang="en-US" sz="1600" dirty="0">
              <a:solidFill>
                <a:schemeClr val="tx1"/>
              </a:solidFill>
            </a:endParaRPr>
          </a:p>
        </p:txBody>
      </p:sp>
      <p:sp>
        <p:nvSpPr>
          <p:cNvPr id="7" name="폭발 1 6"/>
          <p:cNvSpPr/>
          <p:nvPr/>
        </p:nvSpPr>
        <p:spPr>
          <a:xfrm>
            <a:off x="4067944" y="2276872"/>
            <a:ext cx="648072" cy="1080120"/>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8" name="TextBox 7"/>
          <p:cNvSpPr txBox="1"/>
          <p:nvPr/>
        </p:nvSpPr>
        <p:spPr>
          <a:xfrm>
            <a:off x="2352951" y="3356992"/>
            <a:ext cx="1585499" cy="414024"/>
          </a:xfrm>
          <a:prstGeom prst="rect">
            <a:avLst/>
          </a:prstGeom>
          <a:noFill/>
        </p:spPr>
        <p:txBody>
          <a:bodyPr wrap="none" rtlCol="0">
            <a:spAutoFit/>
          </a:bodyPr>
          <a:lstStyle/>
          <a:p>
            <a:pPr algn="ctr">
              <a:lnSpc>
                <a:spcPct val="150000"/>
              </a:lnSpc>
            </a:pPr>
            <a:r>
              <a:rPr lang="en-US" altLang="ko-KR" sz="1600" dirty="0" smtClean="0"/>
              <a:t>Recovery point</a:t>
            </a:r>
            <a:endParaRPr lang="ko-KR" altLang="en-US" sz="1600" dirty="0"/>
          </a:p>
        </p:txBody>
      </p:sp>
      <p:sp>
        <p:nvSpPr>
          <p:cNvPr id="9" name="TextBox 8"/>
          <p:cNvSpPr txBox="1"/>
          <p:nvPr/>
        </p:nvSpPr>
        <p:spPr>
          <a:xfrm>
            <a:off x="4979290" y="3356992"/>
            <a:ext cx="1511759" cy="414024"/>
          </a:xfrm>
          <a:prstGeom prst="rect">
            <a:avLst/>
          </a:prstGeom>
          <a:noFill/>
        </p:spPr>
        <p:txBody>
          <a:bodyPr wrap="none" rtlCol="0">
            <a:spAutoFit/>
          </a:bodyPr>
          <a:lstStyle/>
          <a:p>
            <a:pPr algn="ctr">
              <a:lnSpc>
                <a:spcPct val="150000"/>
              </a:lnSpc>
            </a:pPr>
            <a:r>
              <a:rPr lang="en-US" altLang="ko-KR" sz="1600" dirty="0" smtClean="0"/>
              <a:t>Recovery time</a:t>
            </a:r>
            <a:endParaRPr lang="ko-KR" altLang="en-US" sz="1600" dirty="0"/>
          </a:p>
        </p:txBody>
      </p:sp>
      <p:sp>
        <p:nvSpPr>
          <p:cNvPr id="10" name="TextBox 9"/>
          <p:cNvSpPr txBox="1"/>
          <p:nvPr/>
        </p:nvSpPr>
        <p:spPr>
          <a:xfrm>
            <a:off x="1145975" y="3850595"/>
            <a:ext cx="5900846" cy="276999"/>
          </a:xfrm>
          <a:prstGeom prst="rect">
            <a:avLst/>
          </a:prstGeom>
          <a:noFill/>
        </p:spPr>
        <p:txBody>
          <a:bodyPr wrap="none" rtlCol="0">
            <a:spAutoFit/>
          </a:bodyPr>
          <a:lstStyle/>
          <a:p>
            <a:r>
              <a:rPr lang="en-US" altLang="ko-KR" sz="1200" dirty="0" smtClean="0"/>
              <a:t>Days       hours          mins             secs       secs   mins  hours   days    weeks</a:t>
            </a:r>
            <a:endParaRPr lang="ko-KR" altLang="en-US" sz="1200" dirty="0"/>
          </a:p>
        </p:txBody>
      </p:sp>
      <p:cxnSp>
        <p:nvCxnSpPr>
          <p:cNvPr id="12" name="직선 화살표 연결선 11"/>
          <p:cNvCxnSpPr/>
          <p:nvPr/>
        </p:nvCxnSpPr>
        <p:spPr>
          <a:xfrm rot="10800000">
            <a:off x="1763688" y="3789040"/>
            <a:ext cx="2592288" cy="1588"/>
          </a:xfrm>
          <a:prstGeom prst="straightConnector1">
            <a:avLst/>
          </a:prstGeom>
          <a:ln w="7620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 name="직선 화살표 연결선 12"/>
          <p:cNvCxnSpPr/>
          <p:nvPr/>
        </p:nvCxnSpPr>
        <p:spPr>
          <a:xfrm>
            <a:off x="4499992" y="3789040"/>
            <a:ext cx="2511896" cy="1588"/>
          </a:xfrm>
          <a:prstGeom prst="straightConnector1">
            <a:avLst/>
          </a:prstGeom>
          <a:ln w="7620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직선 연결선 16"/>
          <p:cNvCxnSpPr/>
          <p:nvPr/>
        </p:nvCxnSpPr>
        <p:spPr>
          <a:xfrm rot="5400000">
            <a:off x="1259632" y="2852936"/>
            <a:ext cx="1008112" cy="0"/>
          </a:xfrm>
          <a:prstGeom prst="line">
            <a:avLst/>
          </a:prstGeom>
          <a:ln w="28575">
            <a:solidFill>
              <a:schemeClr val="bg1">
                <a:lumMod val="8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8" name="직선 연결선 17"/>
          <p:cNvCxnSpPr/>
          <p:nvPr/>
        </p:nvCxnSpPr>
        <p:spPr>
          <a:xfrm rot="5400000">
            <a:off x="6516216" y="2852936"/>
            <a:ext cx="1008112" cy="0"/>
          </a:xfrm>
          <a:prstGeom prst="line">
            <a:avLst/>
          </a:prstGeom>
          <a:ln w="28575">
            <a:solidFill>
              <a:schemeClr val="bg1">
                <a:lumMod val="8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043608" y="1844824"/>
            <a:ext cx="1508746" cy="584775"/>
          </a:xfrm>
          <a:prstGeom prst="rect">
            <a:avLst/>
          </a:prstGeom>
          <a:noFill/>
        </p:spPr>
        <p:txBody>
          <a:bodyPr wrap="none" rtlCol="0">
            <a:spAutoFit/>
          </a:bodyPr>
          <a:lstStyle/>
          <a:p>
            <a:r>
              <a:rPr lang="en-US" altLang="ko-KR" sz="1600" dirty="0" smtClean="0"/>
              <a:t>Critical data is</a:t>
            </a:r>
          </a:p>
          <a:p>
            <a:pPr algn="ctr"/>
            <a:r>
              <a:rPr lang="en-US" altLang="ko-KR" sz="1600" dirty="0" smtClean="0"/>
              <a:t>recovered</a:t>
            </a:r>
            <a:endParaRPr lang="ko-KR" altLang="en-US" sz="1600" dirty="0"/>
          </a:p>
        </p:txBody>
      </p:sp>
      <p:sp>
        <p:nvSpPr>
          <p:cNvPr id="23" name="TextBox 22"/>
          <p:cNvSpPr txBox="1"/>
          <p:nvPr/>
        </p:nvSpPr>
        <p:spPr>
          <a:xfrm>
            <a:off x="6058050" y="1825660"/>
            <a:ext cx="1914820" cy="584775"/>
          </a:xfrm>
          <a:prstGeom prst="rect">
            <a:avLst/>
          </a:prstGeom>
          <a:noFill/>
        </p:spPr>
        <p:txBody>
          <a:bodyPr wrap="none" rtlCol="0">
            <a:spAutoFit/>
          </a:bodyPr>
          <a:lstStyle/>
          <a:p>
            <a:r>
              <a:rPr lang="en-US" altLang="ko-KR" sz="1600" dirty="0" smtClean="0"/>
              <a:t>Systems recovered</a:t>
            </a:r>
          </a:p>
          <a:p>
            <a:pPr algn="ctr"/>
            <a:r>
              <a:rPr lang="en-US" altLang="ko-KR" sz="1600" dirty="0" smtClean="0"/>
              <a:t>and operational</a:t>
            </a:r>
            <a:endParaRPr lang="ko-KR" altLang="en-US" sz="1600" dirty="0"/>
          </a:p>
        </p:txBody>
      </p:sp>
      <p:sp>
        <p:nvSpPr>
          <p:cNvPr id="24" name="TextBox 23"/>
          <p:cNvSpPr txBox="1"/>
          <p:nvPr/>
        </p:nvSpPr>
        <p:spPr>
          <a:xfrm>
            <a:off x="1382693" y="3171363"/>
            <a:ext cx="854721" cy="414024"/>
          </a:xfrm>
          <a:prstGeom prst="rect">
            <a:avLst/>
          </a:prstGeom>
          <a:noFill/>
        </p:spPr>
        <p:txBody>
          <a:bodyPr wrap="none" rtlCol="0">
            <a:spAutoFit/>
          </a:bodyPr>
          <a:lstStyle/>
          <a:p>
            <a:pPr algn="ctr">
              <a:lnSpc>
                <a:spcPct val="150000"/>
              </a:lnSpc>
            </a:pPr>
            <a:r>
              <a:rPr lang="en-US" altLang="ko-KR" sz="1600" dirty="0" smtClean="0"/>
              <a:t>time t0</a:t>
            </a:r>
            <a:endParaRPr lang="ko-KR" altLang="en-US" sz="1600" dirty="0"/>
          </a:p>
        </p:txBody>
      </p:sp>
      <p:sp>
        <p:nvSpPr>
          <p:cNvPr id="25" name="TextBox 24"/>
          <p:cNvSpPr txBox="1"/>
          <p:nvPr/>
        </p:nvSpPr>
        <p:spPr>
          <a:xfrm>
            <a:off x="3974981" y="3140968"/>
            <a:ext cx="854721" cy="414024"/>
          </a:xfrm>
          <a:prstGeom prst="rect">
            <a:avLst/>
          </a:prstGeom>
          <a:noFill/>
        </p:spPr>
        <p:txBody>
          <a:bodyPr wrap="none" rtlCol="0">
            <a:spAutoFit/>
          </a:bodyPr>
          <a:lstStyle/>
          <a:p>
            <a:pPr algn="ctr">
              <a:lnSpc>
                <a:spcPct val="150000"/>
              </a:lnSpc>
            </a:pPr>
            <a:r>
              <a:rPr lang="en-US" altLang="ko-KR" sz="1600" dirty="0" smtClean="0"/>
              <a:t>time t1</a:t>
            </a:r>
            <a:endParaRPr lang="ko-KR" altLang="en-US" sz="1600" dirty="0"/>
          </a:p>
        </p:txBody>
      </p:sp>
      <p:sp>
        <p:nvSpPr>
          <p:cNvPr id="26" name="TextBox 25"/>
          <p:cNvSpPr txBox="1"/>
          <p:nvPr/>
        </p:nvSpPr>
        <p:spPr>
          <a:xfrm>
            <a:off x="6618555" y="3154813"/>
            <a:ext cx="854721" cy="414024"/>
          </a:xfrm>
          <a:prstGeom prst="rect">
            <a:avLst/>
          </a:prstGeom>
          <a:noFill/>
        </p:spPr>
        <p:txBody>
          <a:bodyPr wrap="none" rtlCol="0">
            <a:spAutoFit/>
          </a:bodyPr>
          <a:lstStyle/>
          <a:p>
            <a:pPr algn="ctr">
              <a:lnSpc>
                <a:spcPct val="150000"/>
              </a:lnSpc>
            </a:pPr>
            <a:r>
              <a:rPr lang="en-US" altLang="ko-KR" sz="1600" dirty="0" smtClean="0"/>
              <a:t>time t2</a:t>
            </a:r>
            <a:endParaRPr lang="ko-KR" altLang="en-US" sz="1600" dirty="0"/>
          </a:p>
        </p:txBody>
      </p:sp>
      <p:sp>
        <p:nvSpPr>
          <p:cNvPr id="29" name="왼쪽 중괄호 28"/>
          <p:cNvSpPr/>
          <p:nvPr/>
        </p:nvSpPr>
        <p:spPr>
          <a:xfrm rot="-5400000">
            <a:off x="1182463" y="3958607"/>
            <a:ext cx="360040" cy="57606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dirty="0"/>
          </a:p>
        </p:txBody>
      </p:sp>
      <p:sp>
        <p:nvSpPr>
          <p:cNvPr id="30" name="TextBox 29"/>
          <p:cNvSpPr txBox="1"/>
          <p:nvPr/>
        </p:nvSpPr>
        <p:spPr>
          <a:xfrm>
            <a:off x="1043608" y="4407495"/>
            <a:ext cx="689035" cy="461665"/>
          </a:xfrm>
          <a:prstGeom prst="rect">
            <a:avLst/>
          </a:prstGeom>
          <a:noFill/>
        </p:spPr>
        <p:txBody>
          <a:bodyPr wrap="none" rtlCol="0">
            <a:spAutoFit/>
          </a:bodyPr>
          <a:lstStyle/>
          <a:p>
            <a:pPr algn="ctr"/>
            <a:r>
              <a:rPr lang="en-US" altLang="ko-KR" sz="1200" dirty="0" smtClean="0"/>
              <a:t>Tape</a:t>
            </a:r>
          </a:p>
          <a:p>
            <a:pPr algn="ctr"/>
            <a:r>
              <a:rPr lang="en-US" altLang="ko-KR" sz="1200" dirty="0" smtClean="0"/>
              <a:t>backup</a:t>
            </a:r>
            <a:endParaRPr lang="ko-KR" altLang="en-US" sz="1200" dirty="0"/>
          </a:p>
        </p:txBody>
      </p:sp>
      <p:sp>
        <p:nvSpPr>
          <p:cNvPr id="31" name="왼쪽 중괄호 30"/>
          <p:cNvSpPr/>
          <p:nvPr/>
        </p:nvSpPr>
        <p:spPr>
          <a:xfrm rot="-5400000">
            <a:off x="1943790" y="3886517"/>
            <a:ext cx="360040" cy="72024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dirty="0"/>
          </a:p>
        </p:txBody>
      </p:sp>
      <p:sp>
        <p:nvSpPr>
          <p:cNvPr id="32" name="TextBox 31"/>
          <p:cNvSpPr txBox="1"/>
          <p:nvPr/>
        </p:nvSpPr>
        <p:spPr>
          <a:xfrm>
            <a:off x="1619672" y="4407495"/>
            <a:ext cx="915058" cy="461665"/>
          </a:xfrm>
          <a:prstGeom prst="rect">
            <a:avLst/>
          </a:prstGeom>
          <a:noFill/>
        </p:spPr>
        <p:txBody>
          <a:bodyPr wrap="none" rtlCol="0">
            <a:spAutoFit/>
          </a:bodyPr>
          <a:lstStyle/>
          <a:p>
            <a:pPr algn="ctr"/>
            <a:r>
              <a:rPr lang="en-US" altLang="ko-KR" sz="1200" dirty="0" smtClean="0"/>
              <a:t>Periodic</a:t>
            </a:r>
          </a:p>
          <a:p>
            <a:pPr algn="ctr"/>
            <a:r>
              <a:rPr lang="en-US" altLang="ko-KR" sz="1200" dirty="0" smtClean="0"/>
              <a:t>replication</a:t>
            </a:r>
            <a:endParaRPr lang="ko-KR" altLang="en-US" sz="1200" dirty="0"/>
          </a:p>
        </p:txBody>
      </p:sp>
      <p:sp>
        <p:nvSpPr>
          <p:cNvPr id="33" name="왼쪽 중괄호 32"/>
          <p:cNvSpPr/>
          <p:nvPr/>
        </p:nvSpPr>
        <p:spPr>
          <a:xfrm rot="-5400000">
            <a:off x="2915818" y="3778586"/>
            <a:ext cx="360040" cy="93610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dirty="0"/>
          </a:p>
        </p:txBody>
      </p:sp>
      <p:sp>
        <p:nvSpPr>
          <p:cNvPr id="34" name="TextBox 33"/>
          <p:cNvSpPr txBox="1"/>
          <p:nvPr/>
        </p:nvSpPr>
        <p:spPr>
          <a:xfrm>
            <a:off x="2411760" y="4407495"/>
            <a:ext cx="1165127" cy="461665"/>
          </a:xfrm>
          <a:prstGeom prst="rect">
            <a:avLst/>
          </a:prstGeom>
          <a:noFill/>
        </p:spPr>
        <p:txBody>
          <a:bodyPr wrap="none" rtlCol="0">
            <a:spAutoFit/>
          </a:bodyPr>
          <a:lstStyle/>
          <a:p>
            <a:pPr algn="ctr"/>
            <a:r>
              <a:rPr lang="en-US" altLang="ko-KR" sz="1200" dirty="0" smtClean="0"/>
              <a:t>Asynchronous</a:t>
            </a:r>
          </a:p>
          <a:p>
            <a:pPr algn="ctr"/>
            <a:r>
              <a:rPr lang="en-US" altLang="ko-KR" sz="1200" dirty="0" smtClean="0"/>
              <a:t>replication</a:t>
            </a:r>
            <a:endParaRPr lang="ko-KR" altLang="en-US" sz="1200" dirty="0"/>
          </a:p>
        </p:txBody>
      </p:sp>
      <p:sp>
        <p:nvSpPr>
          <p:cNvPr id="35" name="왼쪽 중괄호 34"/>
          <p:cNvSpPr/>
          <p:nvPr/>
        </p:nvSpPr>
        <p:spPr>
          <a:xfrm rot="-5400000">
            <a:off x="3815916" y="3958607"/>
            <a:ext cx="360040" cy="57606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dirty="0"/>
          </a:p>
        </p:txBody>
      </p:sp>
      <p:sp>
        <p:nvSpPr>
          <p:cNvPr id="36" name="TextBox 35"/>
          <p:cNvSpPr txBox="1"/>
          <p:nvPr/>
        </p:nvSpPr>
        <p:spPr>
          <a:xfrm>
            <a:off x="3491880" y="4407495"/>
            <a:ext cx="1076320" cy="461665"/>
          </a:xfrm>
          <a:prstGeom prst="rect">
            <a:avLst/>
          </a:prstGeom>
          <a:noFill/>
        </p:spPr>
        <p:txBody>
          <a:bodyPr wrap="none" rtlCol="0">
            <a:spAutoFit/>
          </a:bodyPr>
          <a:lstStyle/>
          <a:p>
            <a:pPr algn="ctr"/>
            <a:r>
              <a:rPr lang="en-US" altLang="ko-KR" sz="1200" dirty="0" smtClean="0"/>
              <a:t>Synchronous</a:t>
            </a:r>
          </a:p>
          <a:p>
            <a:pPr algn="ctr"/>
            <a:r>
              <a:rPr lang="en-US" altLang="ko-KR" sz="1200" dirty="0" smtClean="0"/>
              <a:t>replication</a:t>
            </a:r>
            <a:endParaRPr lang="ko-KR" altLang="en-US" sz="1200" dirty="0"/>
          </a:p>
        </p:txBody>
      </p:sp>
      <p:sp>
        <p:nvSpPr>
          <p:cNvPr id="37" name="왼쪽 중괄호 36"/>
          <p:cNvSpPr/>
          <p:nvPr/>
        </p:nvSpPr>
        <p:spPr>
          <a:xfrm rot="-5400000">
            <a:off x="4755820" y="3958607"/>
            <a:ext cx="360040" cy="57606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dirty="0"/>
          </a:p>
        </p:txBody>
      </p:sp>
      <p:sp>
        <p:nvSpPr>
          <p:cNvPr id="38" name="TextBox 37"/>
          <p:cNvSpPr txBox="1"/>
          <p:nvPr/>
        </p:nvSpPr>
        <p:spPr>
          <a:xfrm>
            <a:off x="4536297" y="4407495"/>
            <a:ext cx="827791" cy="461665"/>
          </a:xfrm>
          <a:prstGeom prst="rect">
            <a:avLst/>
          </a:prstGeom>
          <a:noFill/>
        </p:spPr>
        <p:txBody>
          <a:bodyPr wrap="none" rtlCol="0">
            <a:spAutoFit/>
          </a:bodyPr>
          <a:lstStyle/>
          <a:p>
            <a:pPr algn="ctr"/>
            <a:r>
              <a:rPr lang="en-US" altLang="ko-KR" sz="1200" dirty="0" smtClean="0"/>
              <a:t>Extended</a:t>
            </a:r>
          </a:p>
          <a:p>
            <a:pPr algn="ctr"/>
            <a:r>
              <a:rPr lang="en-US" altLang="ko-KR" sz="1200" dirty="0" smtClean="0"/>
              <a:t>cluster</a:t>
            </a:r>
            <a:endParaRPr lang="ko-KR" altLang="en-US" sz="1200" dirty="0"/>
          </a:p>
        </p:txBody>
      </p:sp>
      <p:sp>
        <p:nvSpPr>
          <p:cNvPr id="39" name="왼쪽 중괄호 38"/>
          <p:cNvSpPr/>
          <p:nvPr/>
        </p:nvSpPr>
        <p:spPr>
          <a:xfrm rot="-5400000">
            <a:off x="5733964" y="3860431"/>
            <a:ext cx="360040" cy="77241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dirty="0"/>
          </a:p>
        </p:txBody>
      </p:sp>
      <p:sp>
        <p:nvSpPr>
          <p:cNvPr id="40" name="TextBox 39"/>
          <p:cNvSpPr txBox="1"/>
          <p:nvPr/>
        </p:nvSpPr>
        <p:spPr>
          <a:xfrm>
            <a:off x="5466052" y="4407495"/>
            <a:ext cx="859530" cy="461665"/>
          </a:xfrm>
          <a:prstGeom prst="rect">
            <a:avLst/>
          </a:prstGeom>
          <a:noFill/>
        </p:spPr>
        <p:txBody>
          <a:bodyPr wrap="none" rtlCol="0">
            <a:spAutoFit/>
          </a:bodyPr>
          <a:lstStyle/>
          <a:p>
            <a:pPr algn="ctr"/>
            <a:r>
              <a:rPr lang="en-US" altLang="ko-KR" sz="1200" dirty="0" smtClean="0"/>
              <a:t>Manual</a:t>
            </a:r>
          </a:p>
          <a:p>
            <a:pPr algn="ctr"/>
            <a:r>
              <a:rPr lang="en-US" altLang="ko-KR" sz="1200" dirty="0" smtClean="0"/>
              <a:t>migration</a:t>
            </a:r>
            <a:endParaRPr lang="ko-KR" altLang="en-US" sz="1200" dirty="0"/>
          </a:p>
        </p:txBody>
      </p:sp>
      <p:sp>
        <p:nvSpPr>
          <p:cNvPr id="41" name="왼쪽 중괄호 40"/>
          <p:cNvSpPr/>
          <p:nvPr/>
        </p:nvSpPr>
        <p:spPr>
          <a:xfrm rot="-5400000">
            <a:off x="6504450" y="3958607"/>
            <a:ext cx="360040" cy="57606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dirty="0"/>
          </a:p>
        </p:txBody>
      </p:sp>
      <p:sp>
        <p:nvSpPr>
          <p:cNvPr id="42" name="TextBox 41"/>
          <p:cNvSpPr txBox="1"/>
          <p:nvPr/>
        </p:nvSpPr>
        <p:spPr>
          <a:xfrm>
            <a:off x="6499554" y="4407495"/>
            <a:ext cx="664734" cy="461665"/>
          </a:xfrm>
          <a:prstGeom prst="rect">
            <a:avLst/>
          </a:prstGeom>
          <a:noFill/>
        </p:spPr>
        <p:txBody>
          <a:bodyPr wrap="none" rtlCol="0">
            <a:spAutoFit/>
          </a:bodyPr>
          <a:lstStyle/>
          <a:p>
            <a:pPr algn="ctr"/>
            <a:r>
              <a:rPr lang="en-US" altLang="ko-KR" sz="1200" dirty="0" smtClean="0"/>
              <a:t>Tape</a:t>
            </a:r>
          </a:p>
          <a:p>
            <a:pPr algn="ctr"/>
            <a:r>
              <a:rPr lang="en-US" altLang="ko-KR" sz="1200" dirty="0" smtClean="0"/>
              <a:t>restore</a:t>
            </a:r>
            <a:endParaRPr lang="ko-KR" altLang="en-US" sz="1200" dirty="0"/>
          </a:p>
        </p:txBody>
      </p:sp>
      <p:cxnSp>
        <p:nvCxnSpPr>
          <p:cNvPr id="43" name="직선 화살표 연결선 42"/>
          <p:cNvCxnSpPr/>
          <p:nvPr/>
        </p:nvCxnSpPr>
        <p:spPr>
          <a:xfrm rot="10800000">
            <a:off x="4499992" y="5373216"/>
            <a:ext cx="3456384" cy="1588"/>
          </a:xfrm>
          <a:prstGeom prst="straightConnector1">
            <a:avLst/>
          </a:prstGeom>
          <a:ln w="76200">
            <a:solidFill>
              <a:schemeClr val="accent6">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4" name="직선 화살표 연결선 43"/>
          <p:cNvCxnSpPr/>
          <p:nvPr/>
        </p:nvCxnSpPr>
        <p:spPr>
          <a:xfrm>
            <a:off x="1187624" y="5373216"/>
            <a:ext cx="3240360" cy="1588"/>
          </a:xfrm>
          <a:prstGeom prst="straightConnector1">
            <a:avLst/>
          </a:prstGeom>
          <a:ln w="76200">
            <a:solidFill>
              <a:schemeClr val="accent6">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1722922" y="5373216"/>
            <a:ext cx="5496056" cy="414024"/>
          </a:xfrm>
          <a:prstGeom prst="rect">
            <a:avLst/>
          </a:prstGeom>
          <a:noFill/>
        </p:spPr>
        <p:txBody>
          <a:bodyPr wrap="none" rtlCol="0">
            <a:spAutoFit/>
          </a:bodyPr>
          <a:lstStyle/>
          <a:p>
            <a:pPr algn="ctr">
              <a:lnSpc>
                <a:spcPct val="150000"/>
              </a:lnSpc>
            </a:pPr>
            <a:r>
              <a:rPr lang="en-US" altLang="ko-KR" sz="1600" dirty="0" smtClean="0"/>
              <a:t>Increasing cost                                   Increasing cost</a:t>
            </a:r>
            <a:endParaRPr lang="ko-KR" altLang="en-US" sz="1600" dirty="0"/>
          </a:p>
        </p:txBody>
      </p:sp>
      <p:sp>
        <p:nvSpPr>
          <p:cNvPr id="48" name="TextBox 47"/>
          <p:cNvSpPr txBox="1"/>
          <p:nvPr/>
        </p:nvSpPr>
        <p:spPr>
          <a:xfrm>
            <a:off x="1403648" y="5949280"/>
            <a:ext cx="2496837" cy="584775"/>
          </a:xfrm>
          <a:prstGeom prst="rect">
            <a:avLst/>
          </a:prstGeom>
          <a:solidFill>
            <a:schemeClr val="accent5">
              <a:lumMod val="20000"/>
              <a:lumOff val="80000"/>
            </a:schemeClr>
          </a:solidFill>
          <a:ln>
            <a:solidFill>
              <a:schemeClr val="accent5">
                <a:lumMod val="75000"/>
              </a:schemeClr>
            </a:solidFill>
          </a:ln>
        </p:spPr>
        <p:txBody>
          <a:bodyPr wrap="none" rtlCol="0">
            <a:spAutoFit/>
          </a:bodyPr>
          <a:lstStyle/>
          <a:p>
            <a:r>
              <a:rPr lang="en-US" altLang="ko-KR" sz="1600" dirty="0" smtClean="0"/>
              <a:t>How current or fresh is </a:t>
            </a:r>
          </a:p>
          <a:p>
            <a:r>
              <a:rPr lang="en-US" altLang="ko-KR" sz="1600" dirty="0" smtClean="0"/>
              <a:t>the data after recovery ?</a:t>
            </a:r>
            <a:endParaRPr lang="ko-KR" altLang="en-US" sz="1600" dirty="0"/>
          </a:p>
        </p:txBody>
      </p:sp>
      <p:sp>
        <p:nvSpPr>
          <p:cNvPr id="49" name="TextBox 48"/>
          <p:cNvSpPr txBox="1"/>
          <p:nvPr/>
        </p:nvSpPr>
        <p:spPr>
          <a:xfrm>
            <a:off x="4919517" y="5949280"/>
            <a:ext cx="2964851" cy="584775"/>
          </a:xfrm>
          <a:prstGeom prst="rect">
            <a:avLst/>
          </a:prstGeom>
          <a:solidFill>
            <a:schemeClr val="accent5">
              <a:lumMod val="20000"/>
              <a:lumOff val="80000"/>
            </a:schemeClr>
          </a:solidFill>
          <a:ln>
            <a:solidFill>
              <a:schemeClr val="accent5">
                <a:lumMod val="75000"/>
              </a:schemeClr>
            </a:solidFill>
          </a:ln>
        </p:spPr>
        <p:txBody>
          <a:bodyPr wrap="none" rtlCol="0">
            <a:spAutoFit/>
          </a:bodyPr>
          <a:lstStyle/>
          <a:p>
            <a:r>
              <a:rPr lang="en-US" altLang="ko-KR" sz="1600" dirty="0" smtClean="0"/>
              <a:t>How quickly can systems and</a:t>
            </a:r>
          </a:p>
          <a:p>
            <a:r>
              <a:rPr lang="en-US" altLang="ko-KR" sz="1600" dirty="0" smtClean="0"/>
              <a:t>data be recovered ?</a:t>
            </a:r>
            <a:endParaRPr lang="ko-KR" altLang="en-US" sz="1600" dirty="0"/>
          </a:p>
        </p:txBody>
      </p:sp>
      <p:sp>
        <p:nvSpPr>
          <p:cNvPr id="45" name="번개 44"/>
          <p:cNvSpPr/>
          <p:nvPr/>
        </p:nvSpPr>
        <p:spPr>
          <a:xfrm flipH="1">
            <a:off x="4283968" y="1772816"/>
            <a:ext cx="504056" cy="1008112"/>
          </a:xfrm>
          <a:prstGeom prst="lightningBol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22" name="TextBox 21"/>
          <p:cNvSpPr txBox="1"/>
          <p:nvPr/>
        </p:nvSpPr>
        <p:spPr>
          <a:xfrm>
            <a:off x="3788689" y="1844824"/>
            <a:ext cx="918713" cy="584775"/>
          </a:xfrm>
          <a:prstGeom prst="rect">
            <a:avLst/>
          </a:prstGeom>
          <a:noFill/>
        </p:spPr>
        <p:txBody>
          <a:bodyPr wrap="none" rtlCol="0">
            <a:spAutoFit/>
          </a:bodyPr>
          <a:lstStyle/>
          <a:p>
            <a:r>
              <a:rPr lang="en-US" altLang="ko-KR" sz="1600" dirty="0" smtClean="0"/>
              <a:t>Disaster</a:t>
            </a:r>
          </a:p>
          <a:p>
            <a:pPr algn="ctr"/>
            <a:r>
              <a:rPr lang="en-US" altLang="ko-KR" sz="1600" dirty="0" smtClean="0"/>
              <a:t>strikes</a:t>
            </a:r>
            <a:endParaRPr lang="ko-KR" altLang="en-US" sz="1600" dirty="0"/>
          </a:p>
        </p:txBody>
      </p:sp>
      <p:sp>
        <p:nvSpPr>
          <p:cNvPr id="50" name="슬라이드 번호 개체 틀 49"/>
          <p:cNvSpPr>
            <a:spLocks noGrp="1"/>
          </p:cNvSpPr>
          <p:nvPr>
            <p:ph type="sldNum" sz="quarter" idx="12"/>
          </p:nvPr>
        </p:nvSpPr>
        <p:spPr/>
        <p:txBody>
          <a:bodyPr/>
          <a:lstStyle/>
          <a:p>
            <a:fld id="{4BEDD84E-25D4-4983-8AA1-2863C96F08D9}" type="slidenum">
              <a:rPr lang="ko-KR" altLang="en-US" smtClean="0"/>
              <a:pPr/>
              <a:t>27</a:t>
            </a:fld>
            <a:endParaRPr lang="ko-KR" alt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DR solutions</a:t>
            </a:r>
            <a:endParaRPr lang="ko-KR" altLang="en-US" dirty="0"/>
          </a:p>
        </p:txBody>
      </p:sp>
      <p:graphicFrame>
        <p:nvGraphicFramePr>
          <p:cNvPr id="4" name="내용 개체 틀 3"/>
          <p:cNvGraphicFramePr>
            <a:graphicFrameLocks noGrp="1"/>
          </p:cNvGraphicFramePr>
          <p:nvPr>
            <p:ph idx="1"/>
          </p:nvPr>
        </p:nvGraphicFramePr>
        <p:xfrm>
          <a:off x="446856" y="1700808"/>
          <a:ext cx="8229600" cy="4277074"/>
        </p:xfrm>
        <a:graphic>
          <a:graphicData uri="http://schemas.openxmlformats.org/drawingml/2006/table">
            <a:tbl>
              <a:tblPr firstRow="1" bandRow="1">
                <a:tableStyleId>{5C22544A-7EE6-4342-B048-85BDC9FD1C3A}</a:tableStyleId>
              </a:tblPr>
              <a:tblGrid>
                <a:gridCol w="1378496"/>
                <a:gridCol w="864096"/>
                <a:gridCol w="2808312"/>
                <a:gridCol w="1532776"/>
                <a:gridCol w="1645920"/>
              </a:tblGrid>
              <a:tr h="420224">
                <a:tc gridSpan="2">
                  <a:txBody>
                    <a:bodyPr/>
                    <a:lstStyle/>
                    <a:p>
                      <a:pPr algn="ctr" latinLnBrk="1"/>
                      <a:r>
                        <a:rPr lang="en-US" altLang="ko-KR" dirty="0" smtClean="0"/>
                        <a:t>type</a:t>
                      </a:r>
                      <a:endParaRPr lang="ko-KR" altLang="en-US" dirty="0"/>
                    </a:p>
                  </a:txBody>
                  <a:tcPr anchor="ctr"/>
                </a:tc>
                <a:tc hMerge="1">
                  <a:txBody>
                    <a:bodyPr/>
                    <a:lstStyle/>
                    <a:p>
                      <a:pPr latinLnBrk="1"/>
                      <a:endParaRPr lang="ko-KR" altLang="en-US" dirty="0"/>
                    </a:p>
                  </a:txBody>
                  <a:tcPr/>
                </a:tc>
                <a:tc gridSpan="2">
                  <a:txBody>
                    <a:bodyPr/>
                    <a:lstStyle/>
                    <a:p>
                      <a:pPr algn="ctr" latinLnBrk="1"/>
                      <a:r>
                        <a:rPr lang="en-US" altLang="ko-KR" dirty="0" smtClean="0"/>
                        <a:t>solution</a:t>
                      </a:r>
                      <a:endParaRPr lang="ko-KR" altLang="en-US" dirty="0"/>
                    </a:p>
                  </a:txBody>
                  <a:tcPr anchor="ctr"/>
                </a:tc>
                <a:tc hMerge="1">
                  <a:txBody>
                    <a:bodyPr/>
                    <a:lstStyle/>
                    <a:p>
                      <a:pPr algn="ctr" latinLnBrk="1"/>
                      <a:endParaRPr lang="ko-KR" altLang="en-US" dirty="0"/>
                    </a:p>
                  </a:txBody>
                  <a:tcPr/>
                </a:tc>
                <a:tc>
                  <a:txBody>
                    <a:bodyPr/>
                    <a:lstStyle/>
                    <a:p>
                      <a:pPr algn="ctr" latinLnBrk="1"/>
                      <a:r>
                        <a:rPr lang="en-US" altLang="ko-KR" dirty="0" smtClean="0"/>
                        <a:t>DB/file</a:t>
                      </a:r>
                      <a:endParaRPr lang="ko-KR" altLang="en-US" dirty="0"/>
                    </a:p>
                  </a:txBody>
                  <a:tcPr anchor="ctr"/>
                </a:tc>
              </a:tr>
              <a:tr h="725318">
                <a:tc rowSpan="4">
                  <a:txBody>
                    <a:bodyPr/>
                    <a:lstStyle/>
                    <a:p>
                      <a:pPr algn="ctr" latinLnBrk="1"/>
                      <a:r>
                        <a:rPr lang="en-US" altLang="ko-KR" dirty="0" smtClean="0"/>
                        <a:t>System mirroring</a:t>
                      </a:r>
                    </a:p>
                    <a:p>
                      <a:pPr algn="ctr" latinLnBrk="1"/>
                      <a:r>
                        <a:rPr lang="en-US" altLang="ko-KR" dirty="0" smtClean="0"/>
                        <a:t>(S/W type)</a:t>
                      </a:r>
                      <a:endParaRPr lang="ko-KR" altLang="en-US" dirty="0"/>
                    </a:p>
                  </a:txBody>
                  <a:tcPr anchor="ctr"/>
                </a:tc>
                <a:tc rowSpan="2">
                  <a:txBody>
                    <a:bodyPr/>
                    <a:lstStyle/>
                    <a:p>
                      <a:pPr algn="ctr" latinLnBrk="1"/>
                      <a:r>
                        <a:rPr lang="en-US" altLang="ko-KR" dirty="0" smtClean="0"/>
                        <a:t>OS</a:t>
                      </a:r>
                      <a:endParaRPr lang="ko-KR" altLang="en-US" dirty="0"/>
                    </a:p>
                  </a:txBody>
                  <a:tcPr anchor="ctr"/>
                </a:tc>
                <a:tc>
                  <a:txBody>
                    <a:bodyPr/>
                    <a:lstStyle/>
                    <a:p>
                      <a:pPr algn="l" latinLnBrk="1">
                        <a:buFontTx/>
                        <a:buChar char="-"/>
                      </a:pPr>
                      <a:r>
                        <a:rPr lang="en-US" altLang="ko-KR" dirty="0" smtClean="0"/>
                        <a:t> HAGEO</a:t>
                      </a:r>
                    </a:p>
                    <a:p>
                      <a:pPr algn="l" latinLnBrk="1">
                        <a:buFontTx/>
                        <a:buChar char="-"/>
                      </a:pPr>
                      <a:r>
                        <a:rPr lang="en-US" altLang="ko-KR" baseline="0" dirty="0" smtClean="0"/>
                        <a:t> </a:t>
                      </a:r>
                      <a:r>
                        <a:rPr lang="en-US" altLang="ko-KR" dirty="0" smtClean="0"/>
                        <a:t>GEORM</a:t>
                      </a:r>
                      <a:endParaRPr lang="ko-KR" altLang="en-US" dirty="0"/>
                    </a:p>
                  </a:txBody>
                  <a:tcPr anchor="ctr"/>
                </a:tc>
                <a:tc>
                  <a:txBody>
                    <a:bodyPr/>
                    <a:lstStyle/>
                    <a:p>
                      <a:pPr algn="ctr" latinLnBrk="1"/>
                      <a:r>
                        <a:rPr lang="en-US" altLang="ko-KR" dirty="0" smtClean="0"/>
                        <a:t>IBM unix</a:t>
                      </a:r>
                      <a:endParaRPr lang="ko-KR" altLang="en-US" dirty="0"/>
                    </a:p>
                  </a:txBody>
                  <a:tcPr anchor="ctr"/>
                </a:tc>
                <a:tc rowSpan="2">
                  <a:txBody>
                    <a:bodyPr/>
                    <a:lstStyle/>
                    <a:p>
                      <a:pPr algn="ctr" latinLnBrk="1"/>
                      <a:r>
                        <a:rPr lang="en-US" altLang="ko-KR" dirty="0" smtClean="0"/>
                        <a:t>DBMS,</a:t>
                      </a:r>
                    </a:p>
                    <a:p>
                      <a:pPr algn="ctr" latinLnBrk="1"/>
                      <a:r>
                        <a:rPr lang="en-US" altLang="ko-KR" dirty="0" smtClean="0"/>
                        <a:t>File system</a:t>
                      </a:r>
                      <a:endParaRPr lang="ko-KR" altLang="en-US" dirty="0"/>
                    </a:p>
                  </a:txBody>
                  <a:tcPr anchor="ctr"/>
                </a:tc>
              </a:tr>
              <a:tr h="725318">
                <a:tc vMerge="1">
                  <a:txBody>
                    <a:bodyPr/>
                    <a:lstStyle/>
                    <a:p>
                      <a:pPr latinLnBrk="1"/>
                      <a:endParaRPr lang="ko-KR" altLang="en-US"/>
                    </a:p>
                  </a:txBody>
                  <a:tcPr/>
                </a:tc>
                <a:tc vMerge="1">
                  <a:txBody>
                    <a:bodyPr/>
                    <a:lstStyle/>
                    <a:p>
                      <a:pPr latinLnBrk="1"/>
                      <a:endParaRPr lang="ko-KR" altLang="en-US"/>
                    </a:p>
                  </a:txBody>
                  <a:tcPr/>
                </a:tc>
                <a:tc>
                  <a:txBody>
                    <a:bodyPr/>
                    <a:lstStyle/>
                    <a:p>
                      <a:pPr marL="174625" indent="-174625" algn="l" latinLnBrk="1"/>
                      <a:r>
                        <a:rPr lang="en-US" altLang="ko-KR" dirty="0" smtClean="0"/>
                        <a:t>- VVR</a:t>
                      </a:r>
                      <a:r>
                        <a:rPr lang="en-US" altLang="ko-KR" baseline="0" dirty="0" smtClean="0"/>
                        <a:t> (</a:t>
                      </a:r>
                      <a:r>
                        <a:rPr lang="en-US" altLang="ko-KR" dirty="0" smtClean="0"/>
                        <a:t>Veritas Volume Replicator)</a:t>
                      </a:r>
                      <a:endParaRPr lang="ko-KR" altLang="en-US" dirty="0"/>
                    </a:p>
                  </a:txBody>
                  <a:tcPr anchor="ctr"/>
                </a:tc>
                <a:tc>
                  <a:txBody>
                    <a:bodyPr/>
                    <a:lstStyle/>
                    <a:p>
                      <a:pPr algn="ctr" latinLnBrk="1"/>
                      <a:r>
                        <a:rPr lang="en-US" altLang="ko-KR" dirty="0" smtClean="0"/>
                        <a:t>HP, SUN unix</a:t>
                      </a:r>
                      <a:endParaRPr lang="ko-KR" altLang="en-US" dirty="0"/>
                    </a:p>
                  </a:txBody>
                  <a:tcPr anchor="ctr"/>
                </a:tc>
                <a:tc vMerge="1">
                  <a:txBody>
                    <a:bodyPr/>
                    <a:lstStyle/>
                    <a:p>
                      <a:pPr algn="ctr" latinLnBrk="1"/>
                      <a:endParaRPr lang="ko-KR" altLang="en-US" dirty="0"/>
                    </a:p>
                  </a:txBody>
                  <a:tcPr/>
                </a:tc>
              </a:tr>
              <a:tr h="420224">
                <a:tc vMerge="1">
                  <a:txBody>
                    <a:bodyPr/>
                    <a:lstStyle/>
                    <a:p>
                      <a:pPr latinLnBrk="1"/>
                      <a:endParaRPr lang="ko-KR" altLang="en-US"/>
                    </a:p>
                  </a:txBody>
                  <a:tcPr/>
                </a:tc>
                <a:tc rowSpan="2">
                  <a:txBody>
                    <a:bodyPr/>
                    <a:lstStyle/>
                    <a:p>
                      <a:pPr algn="ctr" latinLnBrk="1"/>
                      <a:r>
                        <a:rPr lang="en-US" altLang="ko-KR" dirty="0" smtClean="0"/>
                        <a:t>DBMS</a:t>
                      </a:r>
                      <a:endParaRPr lang="ko-KR" altLang="en-US" dirty="0"/>
                    </a:p>
                  </a:txBody>
                  <a:tcPr anchor="ctr"/>
                </a:tc>
                <a:tc>
                  <a:txBody>
                    <a:bodyPr/>
                    <a:lstStyle/>
                    <a:p>
                      <a:pPr algn="l" latinLnBrk="1">
                        <a:buFontTx/>
                        <a:buChar char="-"/>
                      </a:pPr>
                      <a:r>
                        <a:rPr lang="en-US" altLang="ko-KR" dirty="0" smtClean="0"/>
                        <a:t> RRDF</a:t>
                      </a:r>
                      <a:endParaRPr lang="ko-KR" altLang="en-US" dirty="0"/>
                    </a:p>
                  </a:txBody>
                  <a:tcPr anchor="ctr"/>
                </a:tc>
                <a:tc>
                  <a:txBody>
                    <a:bodyPr/>
                    <a:lstStyle/>
                    <a:p>
                      <a:pPr algn="ctr" latinLnBrk="1"/>
                      <a:r>
                        <a:rPr lang="en-US" altLang="ko-KR" dirty="0" smtClean="0"/>
                        <a:t>DBS</a:t>
                      </a:r>
                      <a:endParaRPr lang="ko-KR" altLang="en-US" dirty="0"/>
                    </a:p>
                  </a:txBody>
                  <a:tcPr anchor="ctr"/>
                </a:tc>
                <a:tc rowSpan="2">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dirty="0" smtClean="0"/>
                        <a:t>DB2, ORACLE</a:t>
                      </a:r>
                      <a:r>
                        <a:rPr lang="en-US" altLang="ko-KR" baseline="0" dirty="0" smtClean="0"/>
                        <a:t> DBMS</a:t>
                      </a:r>
                      <a:endParaRPr lang="ko-KR" altLang="en-US" dirty="0" smtClean="0"/>
                    </a:p>
                  </a:txBody>
                  <a:tcPr anchor="ctr"/>
                </a:tc>
              </a:tr>
              <a:tr h="725318">
                <a:tc vMerge="1">
                  <a:txBody>
                    <a:bodyPr/>
                    <a:lstStyle/>
                    <a:p>
                      <a:pPr latinLnBrk="1"/>
                      <a:endParaRPr lang="ko-KR" altLang="en-US"/>
                    </a:p>
                  </a:txBody>
                  <a:tcPr/>
                </a:tc>
                <a:tc vMerge="1">
                  <a:txBody>
                    <a:bodyPr/>
                    <a:lstStyle/>
                    <a:p>
                      <a:pPr latinLnBrk="1"/>
                      <a:endParaRPr lang="ko-KR" altLang="en-US"/>
                    </a:p>
                  </a:txBody>
                  <a:tcPr/>
                </a:tc>
                <a:tc>
                  <a:txBody>
                    <a:bodyPr/>
                    <a:lstStyle/>
                    <a:p>
                      <a:pPr algn="l" latinLnBrk="1">
                        <a:buFontTx/>
                        <a:buChar char="-"/>
                      </a:pPr>
                      <a:r>
                        <a:rPr lang="en-US" altLang="ko-KR" dirty="0" smtClean="0"/>
                        <a:t> Symmetric Replication</a:t>
                      </a:r>
                    </a:p>
                    <a:p>
                      <a:pPr algn="l" latinLnBrk="1">
                        <a:buFontTx/>
                        <a:buChar char="-"/>
                      </a:pPr>
                      <a:r>
                        <a:rPr lang="en-US" altLang="ko-KR" baseline="0" dirty="0" smtClean="0"/>
                        <a:t> SharePlex</a:t>
                      </a:r>
                      <a:endParaRPr lang="ko-KR" altLang="en-US" dirty="0"/>
                    </a:p>
                  </a:txBody>
                  <a:tcPr anchor="ctr"/>
                </a:tc>
                <a:tc>
                  <a:txBody>
                    <a:bodyPr/>
                    <a:lstStyle/>
                    <a:p>
                      <a:pPr algn="ctr" latinLnBrk="1"/>
                      <a:r>
                        <a:rPr lang="en-US" altLang="ko-KR" dirty="0" smtClean="0"/>
                        <a:t>ORACLE</a:t>
                      </a:r>
                      <a:endParaRPr lang="ko-KR" altLang="en-US" dirty="0"/>
                    </a:p>
                  </a:txBody>
                  <a:tcPr anchor="ctr"/>
                </a:tc>
                <a:tc vMerge="1">
                  <a:txBody>
                    <a:bodyPr/>
                    <a:lstStyle/>
                    <a:p>
                      <a:pPr algn="ctr" latinLnBrk="1"/>
                      <a:endParaRPr lang="ko-KR" altLang="en-US" dirty="0"/>
                    </a:p>
                  </a:txBody>
                  <a:tcPr/>
                </a:tc>
              </a:tr>
              <a:tr h="420224">
                <a:tc rowSpan="3" gridSpan="2">
                  <a:txBody>
                    <a:bodyPr/>
                    <a:lstStyle/>
                    <a:p>
                      <a:pPr algn="ctr" latinLnBrk="1"/>
                      <a:r>
                        <a:rPr lang="en-US" altLang="ko-KR" dirty="0" smtClean="0"/>
                        <a:t>Disk</a:t>
                      </a:r>
                      <a:r>
                        <a:rPr lang="en-US" altLang="ko-KR" baseline="0" dirty="0" smtClean="0"/>
                        <a:t> mirroring</a:t>
                      </a:r>
                    </a:p>
                    <a:p>
                      <a:pPr algn="ctr" latinLnBrk="1"/>
                      <a:r>
                        <a:rPr lang="en-US" altLang="ko-KR" baseline="0" dirty="0" smtClean="0"/>
                        <a:t>(H/W type)</a:t>
                      </a:r>
                      <a:endParaRPr lang="ko-KR" altLang="en-US" dirty="0"/>
                    </a:p>
                  </a:txBody>
                  <a:tcPr anchor="ctr"/>
                </a:tc>
                <a:tc rowSpan="3" hMerge="1">
                  <a:txBody>
                    <a:bodyPr/>
                    <a:lstStyle/>
                    <a:p>
                      <a:pPr latinLnBrk="1"/>
                      <a:endParaRPr lang="ko-KR" altLang="en-US"/>
                    </a:p>
                  </a:txBody>
                  <a:tcPr/>
                </a:tc>
                <a:tc>
                  <a:txBody>
                    <a:bodyPr/>
                    <a:lstStyle/>
                    <a:p>
                      <a:pPr algn="l" latinLnBrk="1">
                        <a:buFontTx/>
                        <a:buChar char="-"/>
                      </a:pPr>
                      <a:r>
                        <a:rPr lang="en-US" altLang="ko-KR" dirty="0" smtClean="0"/>
                        <a:t> SRDF</a:t>
                      </a:r>
                      <a:endParaRPr lang="ko-KR" altLang="en-US" dirty="0"/>
                    </a:p>
                  </a:txBody>
                  <a:tcPr anchor="ctr"/>
                </a:tc>
                <a:tc>
                  <a:txBody>
                    <a:bodyPr/>
                    <a:lstStyle/>
                    <a:p>
                      <a:pPr algn="ctr" latinLnBrk="1"/>
                      <a:r>
                        <a:rPr lang="en-US" altLang="ko-KR" dirty="0" smtClean="0"/>
                        <a:t>EMC</a:t>
                      </a:r>
                      <a:endParaRPr lang="ko-KR" altLang="en-US" dirty="0"/>
                    </a:p>
                  </a:txBody>
                  <a:tcPr anchor="ctr"/>
                </a:tc>
                <a:tc rowSpan="3">
                  <a:txBody>
                    <a:bodyPr/>
                    <a:lstStyle/>
                    <a:p>
                      <a:pPr algn="ctr" latinLnBrk="1"/>
                      <a:r>
                        <a:rPr lang="en-US" altLang="ko-KR" dirty="0" smtClean="0"/>
                        <a:t>All file systems</a:t>
                      </a:r>
                      <a:endParaRPr lang="ko-KR" altLang="en-US" dirty="0"/>
                    </a:p>
                  </a:txBody>
                  <a:tcPr anchor="ctr"/>
                </a:tc>
              </a:tr>
              <a:tr h="420224">
                <a:tc gridSpan="2" vMerge="1">
                  <a:txBody>
                    <a:bodyPr/>
                    <a:lstStyle/>
                    <a:p>
                      <a:pPr latinLnBrk="1"/>
                      <a:endParaRPr lang="ko-KR" altLang="en-US"/>
                    </a:p>
                  </a:txBody>
                  <a:tcPr/>
                </a:tc>
                <a:tc hMerge="1" vMerge="1">
                  <a:txBody>
                    <a:bodyPr/>
                    <a:lstStyle/>
                    <a:p>
                      <a:pPr latinLnBrk="1"/>
                      <a:endParaRPr lang="ko-KR" altLang="en-US"/>
                    </a:p>
                  </a:txBody>
                  <a:tcPr/>
                </a:tc>
                <a:tc>
                  <a:txBody>
                    <a:bodyPr/>
                    <a:lstStyle/>
                    <a:p>
                      <a:pPr algn="l" latinLnBrk="1">
                        <a:buFontTx/>
                        <a:buChar char="-"/>
                      </a:pPr>
                      <a:r>
                        <a:rPr lang="en-US" altLang="ko-KR" dirty="0" smtClean="0"/>
                        <a:t> HRC</a:t>
                      </a:r>
                      <a:endParaRPr lang="ko-KR" altLang="en-US" dirty="0"/>
                    </a:p>
                  </a:txBody>
                  <a:tcPr anchor="ctr"/>
                </a:tc>
                <a:tc>
                  <a:txBody>
                    <a:bodyPr/>
                    <a:lstStyle/>
                    <a:p>
                      <a:pPr algn="ctr" latinLnBrk="1"/>
                      <a:r>
                        <a:rPr lang="en-US" altLang="ko-KR" dirty="0" smtClean="0"/>
                        <a:t>HITACHI</a:t>
                      </a:r>
                      <a:endParaRPr lang="ko-KR" altLang="en-US" dirty="0"/>
                    </a:p>
                  </a:txBody>
                  <a:tcPr anchor="ctr"/>
                </a:tc>
                <a:tc vMerge="1">
                  <a:txBody>
                    <a:bodyPr/>
                    <a:lstStyle/>
                    <a:p>
                      <a:pPr algn="ctr" latinLnBrk="1"/>
                      <a:endParaRPr lang="ko-KR" altLang="en-US" dirty="0"/>
                    </a:p>
                  </a:txBody>
                  <a:tcPr/>
                </a:tc>
              </a:tr>
              <a:tr h="420224">
                <a:tc gridSpan="2" vMerge="1">
                  <a:txBody>
                    <a:bodyPr/>
                    <a:lstStyle/>
                    <a:p>
                      <a:pPr latinLnBrk="1"/>
                      <a:endParaRPr lang="ko-KR" altLang="en-US"/>
                    </a:p>
                  </a:txBody>
                  <a:tcPr/>
                </a:tc>
                <a:tc hMerge="1" vMerge="1">
                  <a:txBody>
                    <a:bodyPr/>
                    <a:lstStyle/>
                    <a:p>
                      <a:pPr latinLnBrk="1"/>
                      <a:endParaRPr lang="ko-KR" altLang="en-US"/>
                    </a:p>
                  </a:txBody>
                  <a:tcPr/>
                </a:tc>
                <a:tc>
                  <a:txBody>
                    <a:bodyPr/>
                    <a:lstStyle/>
                    <a:p>
                      <a:pPr algn="l" latinLnBrk="1"/>
                      <a:r>
                        <a:rPr lang="en-US" altLang="ko-KR" dirty="0" smtClean="0"/>
                        <a:t>- XRC</a:t>
                      </a:r>
                      <a:endParaRPr lang="ko-KR" altLang="en-US" dirty="0"/>
                    </a:p>
                  </a:txBody>
                  <a:tcPr anchor="ctr"/>
                </a:tc>
                <a:tc>
                  <a:txBody>
                    <a:bodyPr/>
                    <a:lstStyle/>
                    <a:p>
                      <a:pPr algn="ctr" latinLnBrk="1"/>
                      <a:r>
                        <a:rPr lang="en-US" altLang="ko-KR" dirty="0" smtClean="0"/>
                        <a:t>IBM</a:t>
                      </a:r>
                      <a:endParaRPr lang="ko-KR" altLang="en-US" dirty="0"/>
                    </a:p>
                  </a:txBody>
                  <a:tcPr anchor="ctr"/>
                </a:tc>
                <a:tc vMerge="1">
                  <a:txBody>
                    <a:bodyPr/>
                    <a:lstStyle/>
                    <a:p>
                      <a:pPr algn="ctr" latinLnBrk="1"/>
                      <a:endParaRPr lang="ko-KR" altLang="en-US" dirty="0"/>
                    </a:p>
                  </a:txBody>
                  <a:tcPr/>
                </a:tc>
              </a:tr>
            </a:tbl>
          </a:graphicData>
        </a:graphic>
      </p:graphicFrame>
      <p:sp>
        <p:nvSpPr>
          <p:cNvPr id="5" name="TextBox 4"/>
          <p:cNvSpPr txBox="1"/>
          <p:nvPr/>
        </p:nvSpPr>
        <p:spPr>
          <a:xfrm>
            <a:off x="753962" y="5977882"/>
            <a:ext cx="3457998" cy="646331"/>
          </a:xfrm>
          <a:prstGeom prst="rect">
            <a:avLst/>
          </a:prstGeom>
          <a:noFill/>
        </p:spPr>
        <p:txBody>
          <a:bodyPr wrap="none" rtlCol="0">
            <a:spAutoFit/>
          </a:bodyPr>
          <a:lstStyle/>
          <a:p>
            <a:pPr marL="87313" indent="-87313">
              <a:buFont typeface="Arial" pitchFamily="34" charset="0"/>
              <a:buChar char="•"/>
            </a:pPr>
            <a:r>
              <a:rPr lang="en-US" altLang="ko-KR" sz="1200" dirty="0" smtClean="0"/>
              <a:t>HAGEO : High Availability Geographic Cluster</a:t>
            </a:r>
          </a:p>
          <a:p>
            <a:pPr marL="87313" indent="-87313">
              <a:buFont typeface="Arial" pitchFamily="34" charset="0"/>
              <a:buChar char="•"/>
            </a:pPr>
            <a:r>
              <a:rPr lang="en-US" altLang="ko-KR" sz="1200" dirty="0" smtClean="0"/>
              <a:t>GeoRM : Geographic Remote Mirroring</a:t>
            </a:r>
          </a:p>
          <a:p>
            <a:pPr marL="87313" indent="-87313">
              <a:buFont typeface="Arial" pitchFamily="34" charset="0"/>
              <a:buChar char="•"/>
            </a:pPr>
            <a:r>
              <a:rPr lang="en-US" altLang="ko-KR" sz="1200" dirty="0" smtClean="0"/>
              <a:t>RRDF : Remote Recovery Data Facility</a:t>
            </a:r>
          </a:p>
        </p:txBody>
      </p:sp>
      <p:sp>
        <p:nvSpPr>
          <p:cNvPr id="6" name="TextBox 5"/>
          <p:cNvSpPr txBox="1"/>
          <p:nvPr/>
        </p:nvSpPr>
        <p:spPr>
          <a:xfrm>
            <a:off x="5076056" y="5977882"/>
            <a:ext cx="3143746" cy="646331"/>
          </a:xfrm>
          <a:prstGeom prst="rect">
            <a:avLst/>
          </a:prstGeom>
          <a:noFill/>
        </p:spPr>
        <p:txBody>
          <a:bodyPr wrap="none" rtlCol="0">
            <a:spAutoFit/>
          </a:bodyPr>
          <a:lstStyle/>
          <a:p>
            <a:pPr marL="87313" indent="-87313">
              <a:buFont typeface="Arial" pitchFamily="34" charset="0"/>
              <a:buChar char="•"/>
            </a:pPr>
            <a:r>
              <a:rPr lang="en-US" altLang="ko-KR" sz="1200" dirty="0" smtClean="0"/>
              <a:t>SRDF : Symmetrix Recovery Data Facility</a:t>
            </a:r>
          </a:p>
          <a:p>
            <a:pPr marL="87313" indent="-87313">
              <a:buFont typeface="Arial" pitchFamily="34" charset="0"/>
              <a:buChar char="•"/>
            </a:pPr>
            <a:r>
              <a:rPr lang="en-US" altLang="ko-KR" sz="1200" dirty="0" smtClean="0"/>
              <a:t>HRC : Hitachi Remote Copy</a:t>
            </a:r>
          </a:p>
          <a:p>
            <a:pPr marL="87313" indent="-87313">
              <a:buFont typeface="Arial" pitchFamily="34" charset="0"/>
              <a:buChar char="•"/>
            </a:pPr>
            <a:r>
              <a:rPr lang="en-US" altLang="ko-KR" sz="1200" dirty="0" smtClean="0"/>
              <a:t>XRC : eXtended Remote Copy</a:t>
            </a:r>
          </a:p>
        </p:txBody>
      </p:sp>
      <p:sp>
        <p:nvSpPr>
          <p:cNvPr id="7" name="슬라이드 번호 개체 틀 6"/>
          <p:cNvSpPr>
            <a:spLocks noGrp="1"/>
          </p:cNvSpPr>
          <p:nvPr>
            <p:ph type="sldNum" sz="quarter" idx="12"/>
          </p:nvPr>
        </p:nvSpPr>
        <p:spPr/>
        <p:txBody>
          <a:bodyPr/>
          <a:lstStyle/>
          <a:p>
            <a:fld id="{4BEDD84E-25D4-4983-8AA1-2863C96F08D9}" type="slidenum">
              <a:rPr lang="ko-KR" altLang="en-US" smtClean="0"/>
              <a:pPr/>
              <a:t>28</a:t>
            </a:fld>
            <a:endParaRPr lang="ko-KR"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Disaster aftermaths</a:t>
            </a:r>
            <a:endParaRPr lang="ko-KR" altLang="en-US" dirty="0"/>
          </a:p>
        </p:txBody>
      </p:sp>
      <p:sp>
        <p:nvSpPr>
          <p:cNvPr id="3" name="내용 개체 틀 2"/>
          <p:cNvSpPr>
            <a:spLocks noGrp="1"/>
          </p:cNvSpPr>
          <p:nvPr>
            <p:ph idx="1"/>
          </p:nvPr>
        </p:nvSpPr>
        <p:spPr/>
        <p:txBody>
          <a:bodyPr>
            <a:normAutofit fontScale="92500" lnSpcReduction="10000"/>
          </a:bodyPr>
          <a:lstStyle/>
          <a:p>
            <a:r>
              <a:rPr lang="en-US" altLang="ko-KR" dirty="0" smtClean="0"/>
              <a:t>Most companies that experience a major disaster are no longer in business within 5 years !!!</a:t>
            </a:r>
          </a:p>
          <a:p>
            <a:pPr lvl="1" algn="r">
              <a:buNone/>
            </a:pPr>
            <a:r>
              <a:rPr lang="en-US" altLang="ko-KR" dirty="0" smtClean="0"/>
              <a:t>			</a:t>
            </a:r>
            <a:r>
              <a:rPr lang="en-US" altLang="ko-KR" sz="3200" dirty="0" smtClean="0"/>
              <a:t>	</a:t>
            </a:r>
            <a:r>
              <a:rPr lang="en-US" altLang="ko-KR" sz="2400" dirty="0" smtClean="0"/>
              <a:t>    - The US Bureau of Labor -</a:t>
            </a:r>
            <a:endParaRPr lang="en-US" altLang="ko-KR" dirty="0" smtClean="0"/>
          </a:p>
          <a:p>
            <a:r>
              <a:rPr lang="en-US" altLang="ko-KR" dirty="0" smtClean="0"/>
              <a:t>Revenue loss</a:t>
            </a:r>
          </a:p>
          <a:p>
            <a:r>
              <a:rPr lang="en-US" altLang="ko-KR" dirty="0" smtClean="0"/>
              <a:t>Brand image hurt</a:t>
            </a:r>
          </a:p>
          <a:p>
            <a:r>
              <a:rPr lang="en-US" altLang="ko-KR" dirty="0" smtClean="0"/>
              <a:t>Customer leaves</a:t>
            </a:r>
          </a:p>
          <a:p>
            <a:pPr>
              <a:buNone/>
            </a:pPr>
            <a:endParaRPr lang="en-US" altLang="ko-KR" dirty="0" smtClean="0"/>
          </a:p>
          <a:p>
            <a:r>
              <a:rPr lang="en-US" altLang="ko-KR" dirty="0" smtClean="0"/>
              <a:t>What if in case of public sectors ?</a:t>
            </a:r>
            <a:endParaRPr lang="ko-KR" altLang="en-US" dirty="0"/>
          </a:p>
        </p:txBody>
      </p:sp>
      <p:sp>
        <p:nvSpPr>
          <p:cNvPr id="5" name="슬라이드 번호 개체 틀 4"/>
          <p:cNvSpPr>
            <a:spLocks noGrp="1"/>
          </p:cNvSpPr>
          <p:nvPr>
            <p:ph type="sldNum" sz="quarter" idx="12"/>
          </p:nvPr>
        </p:nvSpPr>
        <p:spPr/>
        <p:txBody>
          <a:bodyPr/>
          <a:lstStyle/>
          <a:p>
            <a:fld id="{4BEDD84E-25D4-4983-8AA1-2863C96F08D9}" type="slidenum">
              <a:rPr lang="ko-KR" altLang="en-US" smtClean="0"/>
              <a:pPr/>
              <a:t>2</a:t>
            </a:fld>
            <a:endParaRPr lang="ko-KR" alt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DR solution selection</a:t>
            </a:r>
            <a:endParaRPr lang="ko-KR" altLang="en-US" dirty="0"/>
          </a:p>
        </p:txBody>
      </p:sp>
      <p:sp>
        <p:nvSpPr>
          <p:cNvPr id="4" name="직사각형 3"/>
          <p:cNvSpPr/>
          <p:nvPr/>
        </p:nvSpPr>
        <p:spPr>
          <a:xfrm>
            <a:off x="2080839" y="2060848"/>
            <a:ext cx="5040560" cy="2808312"/>
          </a:xfrm>
          <a:prstGeom prst="rect">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cxnSp>
        <p:nvCxnSpPr>
          <p:cNvPr id="6" name="직선 화살표 연결선 5"/>
          <p:cNvCxnSpPr/>
          <p:nvPr/>
        </p:nvCxnSpPr>
        <p:spPr>
          <a:xfrm>
            <a:off x="7193407" y="4869160"/>
            <a:ext cx="288032" cy="1588"/>
          </a:xfrm>
          <a:prstGeom prst="straightConnector1">
            <a:avLst/>
          </a:prstGeom>
          <a:ln w="31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직선 화살표 연결선 7"/>
          <p:cNvCxnSpPr/>
          <p:nvPr/>
        </p:nvCxnSpPr>
        <p:spPr>
          <a:xfrm rot="5400000" flipH="1" flipV="1">
            <a:off x="1972033" y="1880828"/>
            <a:ext cx="216818" cy="794"/>
          </a:xfrm>
          <a:prstGeom prst="straightConnector1">
            <a:avLst/>
          </a:prstGeom>
          <a:ln w="31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403060" y="4921423"/>
            <a:ext cx="4785156" cy="307777"/>
          </a:xfrm>
          <a:prstGeom prst="rect">
            <a:avLst/>
          </a:prstGeom>
          <a:noFill/>
        </p:spPr>
        <p:txBody>
          <a:bodyPr wrap="none" rtlCol="0">
            <a:spAutoFit/>
          </a:bodyPr>
          <a:lstStyle/>
          <a:p>
            <a:r>
              <a:rPr lang="en-US" altLang="ko-KR" sz="1400" dirty="0" smtClean="0"/>
              <a:t>minutes                       hours                         days</a:t>
            </a:r>
            <a:endParaRPr lang="ko-KR" altLang="en-US" sz="1400" dirty="0"/>
          </a:p>
        </p:txBody>
      </p:sp>
      <p:sp>
        <p:nvSpPr>
          <p:cNvPr id="11" name="TextBox 10"/>
          <p:cNvSpPr txBox="1"/>
          <p:nvPr/>
        </p:nvSpPr>
        <p:spPr>
          <a:xfrm>
            <a:off x="7481439" y="4705399"/>
            <a:ext cx="546945" cy="307777"/>
          </a:xfrm>
          <a:prstGeom prst="rect">
            <a:avLst/>
          </a:prstGeom>
          <a:noFill/>
        </p:spPr>
        <p:txBody>
          <a:bodyPr wrap="none" rtlCol="0">
            <a:spAutoFit/>
          </a:bodyPr>
          <a:lstStyle/>
          <a:p>
            <a:r>
              <a:rPr lang="en-US" altLang="ko-KR" sz="1400" dirty="0" smtClean="0"/>
              <a:t>time</a:t>
            </a:r>
            <a:endParaRPr lang="ko-KR" altLang="en-US" sz="1400" dirty="0"/>
          </a:p>
        </p:txBody>
      </p:sp>
      <p:sp>
        <p:nvSpPr>
          <p:cNvPr id="12" name="TextBox 11"/>
          <p:cNvSpPr txBox="1"/>
          <p:nvPr/>
        </p:nvSpPr>
        <p:spPr>
          <a:xfrm>
            <a:off x="1792807" y="1465039"/>
            <a:ext cx="518091" cy="307777"/>
          </a:xfrm>
          <a:prstGeom prst="rect">
            <a:avLst/>
          </a:prstGeom>
          <a:noFill/>
        </p:spPr>
        <p:txBody>
          <a:bodyPr wrap="none" rtlCol="0">
            <a:spAutoFit/>
          </a:bodyPr>
          <a:lstStyle/>
          <a:p>
            <a:r>
              <a:rPr lang="en-US" altLang="ko-KR" sz="1400" dirty="0" smtClean="0"/>
              <a:t>cost</a:t>
            </a:r>
            <a:endParaRPr lang="ko-KR" altLang="en-US" sz="1400" dirty="0"/>
          </a:p>
        </p:txBody>
      </p:sp>
      <p:sp>
        <p:nvSpPr>
          <p:cNvPr id="13" name="TextBox 12"/>
          <p:cNvSpPr txBox="1"/>
          <p:nvPr/>
        </p:nvSpPr>
        <p:spPr>
          <a:xfrm>
            <a:off x="1535433" y="2262931"/>
            <a:ext cx="545406" cy="2462213"/>
          </a:xfrm>
          <a:prstGeom prst="rect">
            <a:avLst/>
          </a:prstGeom>
          <a:noFill/>
        </p:spPr>
        <p:txBody>
          <a:bodyPr wrap="none" rtlCol="0">
            <a:spAutoFit/>
          </a:bodyPr>
          <a:lstStyle/>
          <a:p>
            <a:pPr algn="r"/>
            <a:r>
              <a:rPr lang="en-US" altLang="ko-KR" sz="1400" dirty="0" smtClean="0"/>
              <a:t>high</a:t>
            </a:r>
          </a:p>
          <a:p>
            <a:pPr algn="r"/>
            <a:endParaRPr lang="en-US" altLang="ko-KR" sz="1400" dirty="0" smtClean="0"/>
          </a:p>
          <a:p>
            <a:pPr algn="r"/>
            <a:endParaRPr lang="en-US" altLang="ko-KR" sz="1400" dirty="0" smtClean="0"/>
          </a:p>
          <a:p>
            <a:pPr algn="r"/>
            <a:endParaRPr lang="en-US" altLang="ko-KR" sz="1400" dirty="0" smtClean="0"/>
          </a:p>
          <a:p>
            <a:pPr algn="r"/>
            <a:endParaRPr lang="en-US" altLang="ko-KR" sz="1400" dirty="0" smtClean="0"/>
          </a:p>
          <a:p>
            <a:pPr algn="r"/>
            <a:endParaRPr lang="en-US" altLang="ko-KR" sz="1400" dirty="0" smtClean="0"/>
          </a:p>
          <a:p>
            <a:pPr algn="r"/>
            <a:endParaRPr lang="en-US" altLang="ko-KR" sz="1400" dirty="0" smtClean="0"/>
          </a:p>
          <a:p>
            <a:pPr algn="r"/>
            <a:endParaRPr lang="en-US" altLang="ko-KR" sz="1400" dirty="0" smtClean="0"/>
          </a:p>
          <a:p>
            <a:pPr algn="r"/>
            <a:endParaRPr lang="en-US" altLang="ko-KR" sz="1400" dirty="0" smtClean="0"/>
          </a:p>
          <a:p>
            <a:pPr algn="r"/>
            <a:endParaRPr lang="en-US" altLang="ko-KR" sz="1400" dirty="0" smtClean="0"/>
          </a:p>
          <a:p>
            <a:pPr algn="r"/>
            <a:r>
              <a:rPr lang="en-US" altLang="ko-KR" sz="1400" dirty="0" smtClean="0"/>
              <a:t>low</a:t>
            </a:r>
            <a:endParaRPr lang="ko-KR" altLang="en-US" sz="1400" dirty="0"/>
          </a:p>
        </p:txBody>
      </p:sp>
      <p:sp>
        <p:nvSpPr>
          <p:cNvPr id="14" name="자유형 13"/>
          <p:cNvSpPr/>
          <p:nvPr/>
        </p:nvSpPr>
        <p:spPr>
          <a:xfrm>
            <a:off x="2296863" y="2492896"/>
            <a:ext cx="4345767" cy="2086861"/>
          </a:xfrm>
          <a:custGeom>
            <a:avLst/>
            <a:gdLst>
              <a:gd name="connsiteX0" fmla="*/ 0 w 2743200"/>
              <a:gd name="connsiteY0" fmla="*/ 0 h 1937658"/>
              <a:gd name="connsiteX1" fmla="*/ 500743 w 2743200"/>
              <a:gd name="connsiteY1" fmla="*/ 1349829 h 1937658"/>
              <a:gd name="connsiteX2" fmla="*/ 2743200 w 2743200"/>
              <a:gd name="connsiteY2" fmla="*/ 1937658 h 1937658"/>
              <a:gd name="connsiteX0" fmla="*/ 0 w 2743200"/>
              <a:gd name="connsiteY0" fmla="*/ 0 h 1937658"/>
              <a:gd name="connsiteX1" fmla="*/ 649942 w 2743200"/>
              <a:gd name="connsiteY1" fmla="*/ 1507165 h 1937658"/>
              <a:gd name="connsiteX2" fmla="*/ 2743200 w 2743200"/>
              <a:gd name="connsiteY2" fmla="*/ 1937658 h 1937658"/>
              <a:gd name="connsiteX0" fmla="*/ 0 w 2743200"/>
              <a:gd name="connsiteY0" fmla="*/ 0 h 1974124"/>
              <a:gd name="connsiteX1" fmla="*/ 942024 w 2743200"/>
              <a:gd name="connsiteY1" fmla="*/ 1651181 h 1974124"/>
              <a:gd name="connsiteX2" fmla="*/ 2743200 w 2743200"/>
              <a:gd name="connsiteY2" fmla="*/ 1937658 h 1974124"/>
              <a:gd name="connsiteX0" fmla="*/ 0 w 2889242"/>
              <a:gd name="connsiteY0" fmla="*/ 0 h 1974383"/>
              <a:gd name="connsiteX1" fmla="*/ 942024 w 2889242"/>
              <a:gd name="connsiteY1" fmla="*/ 1651181 h 1974383"/>
              <a:gd name="connsiteX2" fmla="*/ 2889242 w 2889242"/>
              <a:gd name="connsiteY2" fmla="*/ 1939213 h 1974383"/>
              <a:gd name="connsiteX0" fmla="*/ 0 w 2889242"/>
              <a:gd name="connsiteY0" fmla="*/ 0 h 1939213"/>
              <a:gd name="connsiteX1" fmla="*/ 681526 w 2889242"/>
              <a:gd name="connsiteY1" fmla="*/ 1594009 h 1939213"/>
              <a:gd name="connsiteX2" fmla="*/ 2889242 w 2889242"/>
              <a:gd name="connsiteY2" fmla="*/ 1939213 h 1939213"/>
              <a:gd name="connsiteX0" fmla="*/ 0 w 2937922"/>
              <a:gd name="connsiteY0" fmla="*/ 0 h 1869909"/>
              <a:gd name="connsiteX1" fmla="*/ 730206 w 2937922"/>
              <a:gd name="connsiteY1" fmla="*/ 1524705 h 1869909"/>
              <a:gd name="connsiteX2" fmla="*/ 2937922 w 2937922"/>
              <a:gd name="connsiteY2" fmla="*/ 1869909 h 1869909"/>
              <a:gd name="connsiteX0" fmla="*/ 0 w 2937922"/>
              <a:gd name="connsiteY0" fmla="*/ 0 h 1869909"/>
              <a:gd name="connsiteX1" fmla="*/ 730206 w 2937922"/>
              <a:gd name="connsiteY1" fmla="*/ 1524705 h 1869909"/>
              <a:gd name="connsiteX2" fmla="*/ 2937922 w 2937922"/>
              <a:gd name="connsiteY2" fmla="*/ 1869909 h 1869909"/>
              <a:gd name="connsiteX0" fmla="*/ 0 w 2937922"/>
              <a:gd name="connsiteY0" fmla="*/ 0 h 1869909"/>
              <a:gd name="connsiteX1" fmla="*/ 730206 w 2937922"/>
              <a:gd name="connsiteY1" fmla="*/ 1524705 h 1869909"/>
              <a:gd name="connsiteX2" fmla="*/ 2937922 w 2937922"/>
              <a:gd name="connsiteY2" fmla="*/ 1869909 h 1869909"/>
              <a:gd name="connsiteX0" fmla="*/ 0 w 2937922"/>
              <a:gd name="connsiteY0" fmla="*/ 0 h 1869909"/>
              <a:gd name="connsiteX1" fmla="*/ 778887 w 2937922"/>
              <a:gd name="connsiteY1" fmla="*/ 1524705 h 1869909"/>
              <a:gd name="connsiteX2" fmla="*/ 2937922 w 2937922"/>
              <a:gd name="connsiteY2" fmla="*/ 1869909 h 1869909"/>
            </a:gdLst>
            <a:ahLst/>
            <a:cxnLst>
              <a:cxn ang="0">
                <a:pos x="connsiteX0" y="connsiteY0"/>
              </a:cxn>
              <a:cxn ang="0">
                <a:pos x="connsiteX1" y="connsiteY1"/>
              </a:cxn>
              <a:cxn ang="0">
                <a:pos x="connsiteX2" y="connsiteY2"/>
              </a:cxn>
            </a:cxnLst>
            <a:rect l="l" t="t" r="r" b="b"/>
            <a:pathLst>
              <a:path w="2937922" h="1869909">
                <a:moveTo>
                  <a:pt x="0" y="0"/>
                </a:moveTo>
                <a:cubicBezTo>
                  <a:pt x="114379" y="499778"/>
                  <a:pt x="289233" y="1213054"/>
                  <a:pt x="778887" y="1524705"/>
                </a:cubicBezTo>
                <a:cubicBezTo>
                  <a:pt x="1268541" y="1836356"/>
                  <a:pt x="2468022" y="1797338"/>
                  <a:pt x="2937922" y="1869909"/>
                </a:cubicBezTo>
              </a:path>
            </a:pathLst>
          </a:cu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dirty="0"/>
          </a:p>
        </p:txBody>
      </p:sp>
      <p:sp>
        <p:nvSpPr>
          <p:cNvPr id="15" name="타원 14"/>
          <p:cNvSpPr/>
          <p:nvPr/>
        </p:nvSpPr>
        <p:spPr>
          <a:xfrm>
            <a:off x="2224855" y="2492896"/>
            <a:ext cx="216024" cy="14401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6" name="타원 15"/>
          <p:cNvSpPr/>
          <p:nvPr/>
        </p:nvSpPr>
        <p:spPr>
          <a:xfrm>
            <a:off x="2512887" y="3212976"/>
            <a:ext cx="216024" cy="14401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7" name="타원 16"/>
          <p:cNvSpPr/>
          <p:nvPr/>
        </p:nvSpPr>
        <p:spPr>
          <a:xfrm>
            <a:off x="2944935" y="3861048"/>
            <a:ext cx="216024" cy="14401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8" name="타원 17"/>
          <p:cNvSpPr/>
          <p:nvPr/>
        </p:nvSpPr>
        <p:spPr>
          <a:xfrm>
            <a:off x="4025055" y="4293096"/>
            <a:ext cx="216024" cy="14401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9" name="타원 18"/>
          <p:cNvSpPr/>
          <p:nvPr/>
        </p:nvSpPr>
        <p:spPr>
          <a:xfrm>
            <a:off x="5393207" y="4437112"/>
            <a:ext cx="216024" cy="14401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20" name="타원 19"/>
          <p:cNvSpPr/>
          <p:nvPr/>
        </p:nvSpPr>
        <p:spPr>
          <a:xfrm>
            <a:off x="6545335" y="4509120"/>
            <a:ext cx="216024" cy="14401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21" name="TextBox 20"/>
          <p:cNvSpPr txBox="1"/>
          <p:nvPr/>
        </p:nvSpPr>
        <p:spPr>
          <a:xfrm>
            <a:off x="2435058" y="2401143"/>
            <a:ext cx="941925" cy="307777"/>
          </a:xfrm>
          <a:prstGeom prst="rect">
            <a:avLst/>
          </a:prstGeom>
          <a:noFill/>
        </p:spPr>
        <p:txBody>
          <a:bodyPr wrap="none" rtlCol="0">
            <a:spAutoFit/>
          </a:bodyPr>
          <a:lstStyle/>
          <a:p>
            <a:r>
              <a:rPr lang="en-US" altLang="ko-KR" sz="1400" dirty="0" smtClean="0">
                <a:solidFill>
                  <a:schemeClr val="accent1">
                    <a:lumMod val="75000"/>
                  </a:schemeClr>
                </a:solidFill>
              </a:rPr>
              <a:t>mirroring</a:t>
            </a:r>
          </a:p>
        </p:txBody>
      </p:sp>
      <p:sp>
        <p:nvSpPr>
          <p:cNvPr id="22" name="TextBox 21"/>
          <p:cNvSpPr txBox="1"/>
          <p:nvPr/>
        </p:nvSpPr>
        <p:spPr>
          <a:xfrm>
            <a:off x="2512887" y="2852936"/>
            <a:ext cx="2249014" cy="307777"/>
          </a:xfrm>
          <a:prstGeom prst="rect">
            <a:avLst/>
          </a:prstGeom>
          <a:noFill/>
        </p:spPr>
        <p:txBody>
          <a:bodyPr wrap="none" rtlCol="0">
            <a:spAutoFit/>
          </a:bodyPr>
          <a:lstStyle/>
          <a:p>
            <a:r>
              <a:rPr lang="en-US" altLang="ko-KR" sz="1400" dirty="0" smtClean="0">
                <a:solidFill>
                  <a:schemeClr val="accent1">
                    <a:lumMod val="75000"/>
                  </a:schemeClr>
                </a:solidFill>
              </a:rPr>
              <a:t>real-time data replication</a:t>
            </a:r>
          </a:p>
        </p:txBody>
      </p:sp>
      <p:sp>
        <p:nvSpPr>
          <p:cNvPr id="23" name="TextBox 22"/>
          <p:cNvSpPr txBox="1"/>
          <p:nvPr/>
        </p:nvSpPr>
        <p:spPr>
          <a:xfrm>
            <a:off x="2843808" y="3501008"/>
            <a:ext cx="1370568" cy="307777"/>
          </a:xfrm>
          <a:prstGeom prst="rect">
            <a:avLst/>
          </a:prstGeom>
          <a:noFill/>
        </p:spPr>
        <p:txBody>
          <a:bodyPr wrap="none" rtlCol="0">
            <a:spAutoFit/>
          </a:bodyPr>
          <a:lstStyle/>
          <a:p>
            <a:r>
              <a:rPr lang="en-US" altLang="ko-KR" sz="1400" dirty="0" smtClean="0">
                <a:solidFill>
                  <a:schemeClr val="accent1">
                    <a:lumMod val="75000"/>
                  </a:schemeClr>
                </a:solidFill>
              </a:rPr>
              <a:t>log journaling</a:t>
            </a:r>
          </a:p>
        </p:txBody>
      </p:sp>
      <p:sp>
        <p:nvSpPr>
          <p:cNvPr id="24" name="TextBox 23"/>
          <p:cNvSpPr txBox="1"/>
          <p:nvPr/>
        </p:nvSpPr>
        <p:spPr>
          <a:xfrm>
            <a:off x="3635896" y="3985319"/>
            <a:ext cx="2174634" cy="307777"/>
          </a:xfrm>
          <a:prstGeom prst="rect">
            <a:avLst/>
          </a:prstGeom>
          <a:noFill/>
        </p:spPr>
        <p:txBody>
          <a:bodyPr wrap="none" rtlCol="0">
            <a:spAutoFit/>
          </a:bodyPr>
          <a:lstStyle/>
          <a:p>
            <a:r>
              <a:rPr lang="en-US" altLang="ko-KR" sz="1400" dirty="0" smtClean="0">
                <a:solidFill>
                  <a:schemeClr val="accent1">
                    <a:lumMod val="75000"/>
                  </a:schemeClr>
                </a:solidFill>
              </a:rPr>
              <a:t>periodic data replication</a:t>
            </a:r>
          </a:p>
        </p:txBody>
      </p:sp>
      <p:sp>
        <p:nvSpPr>
          <p:cNvPr id="25" name="TextBox 24"/>
          <p:cNvSpPr txBox="1"/>
          <p:nvPr/>
        </p:nvSpPr>
        <p:spPr>
          <a:xfrm>
            <a:off x="4993302" y="4561383"/>
            <a:ext cx="1191993" cy="307777"/>
          </a:xfrm>
          <a:prstGeom prst="rect">
            <a:avLst/>
          </a:prstGeom>
          <a:noFill/>
        </p:spPr>
        <p:txBody>
          <a:bodyPr wrap="none" rtlCol="0">
            <a:spAutoFit/>
          </a:bodyPr>
          <a:lstStyle/>
          <a:p>
            <a:r>
              <a:rPr lang="en-US" altLang="ko-KR" sz="1400" dirty="0" smtClean="0">
                <a:solidFill>
                  <a:schemeClr val="accent1">
                    <a:lumMod val="75000"/>
                  </a:schemeClr>
                </a:solidFill>
              </a:rPr>
              <a:t>backup tape</a:t>
            </a:r>
          </a:p>
        </p:txBody>
      </p:sp>
      <p:sp>
        <p:nvSpPr>
          <p:cNvPr id="26" name="TextBox 25"/>
          <p:cNvSpPr txBox="1"/>
          <p:nvPr/>
        </p:nvSpPr>
        <p:spPr>
          <a:xfrm>
            <a:off x="5877726" y="4149080"/>
            <a:ext cx="1315681" cy="307777"/>
          </a:xfrm>
          <a:prstGeom prst="rect">
            <a:avLst/>
          </a:prstGeom>
          <a:noFill/>
        </p:spPr>
        <p:txBody>
          <a:bodyPr wrap="none" rtlCol="0">
            <a:spAutoFit/>
          </a:bodyPr>
          <a:lstStyle/>
          <a:p>
            <a:r>
              <a:rPr lang="en-US" altLang="ko-KR" sz="1400" dirty="0" smtClean="0">
                <a:solidFill>
                  <a:schemeClr val="accent1">
                    <a:lumMod val="75000"/>
                  </a:schemeClr>
                </a:solidFill>
              </a:rPr>
              <a:t>offsite archive</a:t>
            </a:r>
          </a:p>
        </p:txBody>
      </p:sp>
      <p:sp>
        <p:nvSpPr>
          <p:cNvPr id="27" name="오각형 26"/>
          <p:cNvSpPr/>
          <p:nvPr/>
        </p:nvSpPr>
        <p:spPr>
          <a:xfrm flipH="1">
            <a:off x="1763688" y="5229200"/>
            <a:ext cx="2664296" cy="1080120"/>
          </a:xfrm>
          <a:prstGeom prst="homePlate">
            <a:avLst>
              <a:gd name="adj" fmla="val 18757"/>
            </a:avLst>
          </a:prstGeom>
          <a:solidFill>
            <a:schemeClr val="accent1">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lvl="0" indent="-93663">
              <a:buFontTx/>
              <a:buChar char="-"/>
            </a:pPr>
            <a:r>
              <a:rPr lang="en-US" altLang="ko-KR" sz="1400" dirty="0" smtClean="0">
                <a:solidFill>
                  <a:prstClr val="black"/>
                </a:solidFill>
              </a:rPr>
              <a:t>Increasing CAPEX</a:t>
            </a:r>
          </a:p>
          <a:p>
            <a:pPr marL="266700" lvl="0" indent="-93663">
              <a:buFontTx/>
              <a:buChar char="-"/>
            </a:pPr>
            <a:r>
              <a:rPr lang="en-US" altLang="ko-KR" sz="1400" dirty="0" smtClean="0">
                <a:solidFill>
                  <a:prstClr val="black"/>
                </a:solidFill>
              </a:rPr>
              <a:t>DR solution/equipment</a:t>
            </a:r>
          </a:p>
          <a:p>
            <a:pPr marL="266700" lvl="0" indent="-93663">
              <a:buFontTx/>
              <a:buChar char="-"/>
            </a:pPr>
            <a:r>
              <a:rPr lang="en-US" altLang="ko-KR" sz="1400" dirty="0" smtClean="0">
                <a:solidFill>
                  <a:prstClr val="black"/>
                </a:solidFill>
              </a:rPr>
              <a:t>Real-time data replication</a:t>
            </a:r>
          </a:p>
          <a:p>
            <a:pPr marL="266700" lvl="0" indent="-93663">
              <a:buFontTx/>
              <a:buChar char="-"/>
            </a:pPr>
            <a:r>
              <a:rPr lang="en-US" altLang="ko-KR" sz="1400" dirty="0" smtClean="0">
                <a:solidFill>
                  <a:prstClr val="black"/>
                </a:solidFill>
              </a:rPr>
              <a:t>N/W implementation</a:t>
            </a:r>
            <a:endParaRPr lang="ko-KR" altLang="en-US" sz="2000" dirty="0"/>
          </a:p>
        </p:txBody>
      </p:sp>
      <p:sp>
        <p:nvSpPr>
          <p:cNvPr id="28" name="오각형 27"/>
          <p:cNvSpPr/>
          <p:nvPr/>
        </p:nvSpPr>
        <p:spPr>
          <a:xfrm>
            <a:off x="5292080" y="5229200"/>
            <a:ext cx="2304256" cy="1080120"/>
          </a:xfrm>
          <a:prstGeom prst="homePlate">
            <a:avLst>
              <a:gd name="adj" fmla="val 26316"/>
            </a:avLst>
          </a:prstGeom>
          <a:solidFill>
            <a:schemeClr val="accent1">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8275" lvl="0" indent="-76200">
              <a:buFontTx/>
              <a:buChar char="-"/>
            </a:pPr>
            <a:r>
              <a:rPr lang="en-US" altLang="ko-KR" sz="1400" dirty="0" smtClean="0">
                <a:solidFill>
                  <a:prstClr val="black"/>
                </a:solidFill>
              </a:rPr>
              <a:t>Increasing OPEX</a:t>
            </a:r>
          </a:p>
          <a:p>
            <a:pPr marL="168275" lvl="0" indent="-76200">
              <a:buFontTx/>
              <a:buChar char="-"/>
            </a:pPr>
            <a:r>
              <a:rPr lang="en-US" altLang="ko-KR" sz="1400" dirty="0" smtClean="0">
                <a:solidFill>
                  <a:prstClr val="black"/>
                </a:solidFill>
              </a:rPr>
              <a:t>Backup data</a:t>
            </a:r>
          </a:p>
          <a:p>
            <a:pPr marL="168275" lvl="0" indent="-76200">
              <a:buFontTx/>
              <a:buChar char="-"/>
            </a:pPr>
            <a:r>
              <a:rPr lang="en-US" altLang="ko-KR" sz="1400" dirty="0" smtClean="0">
                <a:solidFill>
                  <a:prstClr val="black"/>
                </a:solidFill>
              </a:rPr>
              <a:t>Data consistency needed</a:t>
            </a:r>
          </a:p>
        </p:txBody>
      </p:sp>
      <p:sp>
        <p:nvSpPr>
          <p:cNvPr id="29" name="슬라이드 번호 개체 틀 28"/>
          <p:cNvSpPr>
            <a:spLocks noGrp="1"/>
          </p:cNvSpPr>
          <p:nvPr>
            <p:ph type="sldNum" sz="quarter" idx="12"/>
          </p:nvPr>
        </p:nvSpPr>
        <p:spPr/>
        <p:txBody>
          <a:bodyPr/>
          <a:lstStyle/>
          <a:p>
            <a:fld id="{4BEDD84E-25D4-4983-8AA1-2863C96F08D9}" type="slidenum">
              <a:rPr lang="ko-KR" altLang="en-US" smtClean="0"/>
              <a:pPr/>
              <a:t>29</a:t>
            </a:fld>
            <a:endParaRPr lang="ko-KR" alt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DR solution selection</a:t>
            </a:r>
            <a:endParaRPr lang="ko-KR" altLang="en-US" dirty="0"/>
          </a:p>
        </p:txBody>
      </p:sp>
      <p:graphicFrame>
        <p:nvGraphicFramePr>
          <p:cNvPr id="5" name="내용 개체 틀 4"/>
          <p:cNvGraphicFramePr>
            <a:graphicFrameLocks noGrp="1"/>
          </p:cNvGraphicFramePr>
          <p:nvPr>
            <p:ph idx="1"/>
          </p:nvPr>
        </p:nvGraphicFramePr>
        <p:xfrm>
          <a:off x="1465312" y="2833190"/>
          <a:ext cx="5266928" cy="2880321"/>
        </p:xfrm>
        <a:graphic>
          <a:graphicData uri="http://schemas.openxmlformats.org/drawingml/2006/table">
            <a:tbl>
              <a:tblPr firstRow="1" bandRow="1">
                <a:tableStyleId>{5940675A-B579-460E-94D1-54222C63F5DA}</a:tableStyleId>
              </a:tblPr>
              <a:tblGrid>
                <a:gridCol w="1316732"/>
                <a:gridCol w="1316732"/>
                <a:gridCol w="1316732"/>
                <a:gridCol w="1316732"/>
              </a:tblGrid>
              <a:tr h="960107">
                <a:tc>
                  <a:txBody>
                    <a:bodyPr/>
                    <a:lstStyle/>
                    <a:p>
                      <a:pPr latinLnBrk="1"/>
                      <a:endParaRPr lang="ko-KR" altLang="en-US" dirty="0"/>
                    </a:p>
                  </a:txBody>
                  <a:tcPr>
                    <a:solidFill>
                      <a:schemeClr val="accent6">
                        <a:lumMod val="20000"/>
                        <a:lumOff val="80000"/>
                      </a:schemeClr>
                    </a:solidFill>
                  </a:tcPr>
                </a:tc>
                <a:tc>
                  <a:txBody>
                    <a:bodyPr/>
                    <a:lstStyle/>
                    <a:p>
                      <a:pPr latinLnBrk="1"/>
                      <a:endParaRPr lang="ko-KR" altLang="en-US" dirty="0"/>
                    </a:p>
                  </a:txBody>
                  <a:tcPr>
                    <a:solidFill>
                      <a:schemeClr val="accent6">
                        <a:lumMod val="20000"/>
                        <a:lumOff val="80000"/>
                      </a:schemeClr>
                    </a:solidFill>
                  </a:tcPr>
                </a:tc>
                <a:tc>
                  <a:txBody>
                    <a:bodyPr/>
                    <a:lstStyle/>
                    <a:p>
                      <a:pPr latinLnBrk="1"/>
                      <a:endParaRPr lang="ko-KR" altLang="en-US" dirty="0"/>
                    </a:p>
                  </a:txBody>
                  <a:tcPr>
                    <a:solidFill>
                      <a:schemeClr val="accent6">
                        <a:lumMod val="20000"/>
                        <a:lumOff val="80000"/>
                      </a:schemeClr>
                    </a:solidFill>
                  </a:tcPr>
                </a:tc>
                <a:tc>
                  <a:txBody>
                    <a:bodyPr/>
                    <a:lstStyle/>
                    <a:p>
                      <a:pPr latinLnBrk="1"/>
                      <a:endParaRPr lang="ko-KR" altLang="en-US" dirty="0"/>
                    </a:p>
                  </a:txBody>
                  <a:tcPr/>
                </a:tc>
              </a:tr>
              <a:tr h="960107">
                <a:tc>
                  <a:txBody>
                    <a:bodyPr/>
                    <a:lstStyle/>
                    <a:p>
                      <a:pPr latinLnBrk="1"/>
                      <a:endParaRPr lang="ko-KR" altLang="en-US" dirty="0"/>
                    </a:p>
                  </a:txBody>
                  <a:tcPr>
                    <a:solidFill>
                      <a:schemeClr val="accent1">
                        <a:lumMod val="20000"/>
                        <a:lumOff val="80000"/>
                      </a:schemeClr>
                    </a:solidFill>
                  </a:tcPr>
                </a:tc>
                <a:tc>
                  <a:txBody>
                    <a:bodyPr/>
                    <a:lstStyle/>
                    <a:p>
                      <a:pPr latinLnBrk="1"/>
                      <a:endParaRPr lang="ko-KR" altLang="en-US" dirty="0"/>
                    </a:p>
                  </a:txBody>
                  <a:tcPr>
                    <a:solidFill>
                      <a:schemeClr val="accent1">
                        <a:lumMod val="20000"/>
                        <a:lumOff val="80000"/>
                      </a:schemeClr>
                    </a:solidFill>
                  </a:tcPr>
                </a:tc>
                <a:tc>
                  <a:txBody>
                    <a:bodyPr/>
                    <a:lstStyle/>
                    <a:p>
                      <a:pPr latinLnBrk="1"/>
                      <a:endParaRPr lang="ko-KR" altLang="en-US" dirty="0"/>
                    </a:p>
                  </a:txBody>
                  <a:tcPr>
                    <a:solidFill>
                      <a:schemeClr val="accent6">
                        <a:lumMod val="20000"/>
                        <a:lumOff val="80000"/>
                      </a:schemeClr>
                    </a:solidFill>
                  </a:tcPr>
                </a:tc>
                <a:tc>
                  <a:txBody>
                    <a:bodyPr/>
                    <a:lstStyle/>
                    <a:p>
                      <a:pPr latinLnBrk="1"/>
                      <a:endParaRPr lang="ko-KR" altLang="en-US" dirty="0"/>
                    </a:p>
                  </a:txBody>
                  <a:tcPr>
                    <a:solidFill>
                      <a:schemeClr val="accent6">
                        <a:lumMod val="20000"/>
                        <a:lumOff val="80000"/>
                      </a:schemeClr>
                    </a:solidFill>
                  </a:tcPr>
                </a:tc>
              </a:tr>
              <a:tr h="960107">
                <a:tc>
                  <a:txBody>
                    <a:bodyPr/>
                    <a:lstStyle/>
                    <a:p>
                      <a:pPr latinLnBrk="1"/>
                      <a:endParaRPr lang="ko-KR" altLang="en-US" dirty="0"/>
                    </a:p>
                  </a:txBody>
                  <a:tcPr>
                    <a:solidFill>
                      <a:schemeClr val="tx2">
                        <a:lumMod val="40000"/>
                        <a:lumOff val="60000"/>
                      </a:schemeClr>
                    </a:solidFill>
                  </a:tcPr>
                </a:tc>
                <a:tc>
                  <a:txBody>
                    <a:bodyPr/>
                    <a:lstStyle/>
                    <a:p>
                      <a:pPr latinLnBrk="1"/>
                      <a:endParaRPr lang="ko-KR" altLang="en-US" dirty="0"/>
                    </a:p>
                  </a:txBody>
                  <a:tcPr>
                    <a:solidFill>
                      <a:schemeClr val="accent1">
                        <a:lumMod val="20000"/>
                        <a:lumOff val="80000"/>
                      </a:schemeClr>
                    </a:solidFill>
                  </a:tcPr>
                </a:tc>
                <a:tc>
                  <a:txBody>
                    <a:bodyPr/>
                    <a:lstStyle/>
                    <a:p>
                      <a:pPr latinLnBrk="1"/>
                      <a:endParaRPr lang="ko-KR" altLang="en-US" dirty="0"/>
                    </a:p>
                  </a:txBody>
                  <a:tcPr>
                    <a:solidFill>
                      <a:schemeClr val="accent6">
                        <a:lumMod val="20000"/>
                        <a:lumOff val="80000"/>
                      </a:schemeClr>
                    </a:solidFill>
                  </a:tcPr>
                </a:tc>
                <a:tc>
                  <a:txBody>
                    <a:bodyPr/>
                    <a:lstStyle/>
                    <a:p>
                      <a:pPr latinLnBrk="1"/>
                      <a:endParaRPr lang="ko-KR" altLang="en-US" dirty="0"/>
                    </a:p>
                  </a:txBody>
                  <a:tcPr>
                    <a:solidFill>
                      <a:schemeClr val="accent6">
                        <a:lumMod val="20000"/>
                        <a:lumOff val="80000"/>
                      </a:schemeClr>
                    </a:solidFill>
                  </a:tcPr>
                </a:tc>
              </a:tr>
            </a:tbl>
          </a:graphicData>
        </a:graphic>
      </p:graphicFrame>
      <p:sp>
        <p:nvSpPr>
          <p:cNvPr id="6" name="TextBox 5"/>
          <p:cNvSpPr txBox="1"/>
          <p:nvPr/>
        </p:nvSpPr>
        <p:spPr>
          <a:xfrm>
            <a:off x="1763688" y="5785519"/>
            <a:ext cx="4860882" cy="276999"/>
          </a:xfrm>
          <a:prstGeom prst="rect">
            <a:avLst/>
          </a:prstGeom>
          <a:noFill/>
        </p:spPr>
        <p:txBody>
          <a:bodyPr wrap="none" rtlCol="0">
            <a:spAutoFit/>
          </a:bodyPr>
          <a:lstStyle/>
          <a:p>
            <a:r>
              <a:rPr lang="en-US" altLang="ko-KR" sz="1200" dirty="0" smtClean="0"/>
              <a:t>0~1 hour          1~6 hours           6~24 hours        24~48 hours</a:t>
            </a:r>
            <a:endParaRPr lang="ko-KR" altLang="en-US" sz="1200" dirty="0"/>
          </a:p>
        </p:txBody>
      </p:sp>
      <p:sp>
        <p:nvSpPr>
          <p:cNvPr id="7" name="TextBox 6"/>
          <p:cNvSpPr txBox="1"/>
          <p:nvPr/>
        </p:nvSpPr>
        <p:spPr>
          <a:xfrm>
            <a:off x="760396" y="5065439"/>
            <a:ext cx="715260" cy="276999"/>
          </a:xfrm>
          <a:prstGeom prst="rect">
            <a:avLst/>
          </a:prstGeom>
          <a:noFill/>
        </p:spPr>
        <p:txBody>
          <a:bodyPr wrap="none" rtlCol="0">
            <a:spAutoFit/>
          </a:bodyPr>
          <a:lstStyle/>
          <a:p>
            <a:pPr algn="r"/>
            <a:r>
              <a:rPr lang="en-US" altLang="ko-KR" sz="1200" dirty="0" smtClean="0"/>
              <a:t>No loss</a:t>
            </a:r>
            <a:endParaRPr lang="ko-KR" altLang="en-US" sz="1200" dirty="0"/>
          </a:p>
        </p:txBody>
      </p:sp>
      <p:sp>
        <p:nvSpPr>
          <p:cNvPr id="8" name="TextBox 7"/>
          <p:cNvSpPr txBox="1"/>
          <p:nvPr/>
        </p:nvSpPr>
        <p:spPr>
          <a:xfrm>
            <a:off x="615997" y="4129335"/>
            <a:ext cx="843501" cy="276999"/>
          </a:xfrm>
          <a:prstGeom prst="rect">
            <a:avLst/>
          </a:prstGeom>
          <a:noFill/>
        </p:spPr>
        <p:txBody>
          <a:bodyPr wrap="none" rtlCol="0">
            <a:spAutoFit/>
          </a:bodyPr>
          <a:lstStyle/>
          <a:p>
            <a:pPr algn="r"/>
            <a:r>
              <a:rPr lang="en-US" altLang="ko-KR" sz="1200" dirty="0" smtClean="0"/>
              <a:t>Little loss</a:t>
            </a:r>
            <a:endParaRPr lang="ko-KR" altLang="en-US" sz="1200" dirty="0"/>
          </a:p>
        </p:txBody>
      </p:sp>
      <p:sp>
        <p:nvSpPr>
          <p:cNvPr id="9" name="TextBox 8"/>
          <p:cNvSpPr txBox="1"/>
          <p:nvPr/>
        </p:nvSpPr>
        <p:spPr>
          <a:xfrm>
            <a:off x="615997" y="3049215"/>
            <a:ext cx="859659" cy="461665"/>
          </a:xfrm>
          <a:prstGeom prst="rect">
            <a:avLst/>
          </a:prstGeom>
          <a:noFill/>
        </p:spPr>
        <p:txBody>
          <a:bodyPr wrap="none" rtlCol="0">
            <a:spAutoFit/>
          </a:bodyPr>
          <a:lstStyle/>
          <a:p>
            <a:pPr algn="r"/>
            <a:r>
              <a:rPr lang="en-US" altLang="ko-KR" sz="1200" dirty="0" smtClean="0"/>
              <a:t>Loss after</a:t>
            </a:r>
          </a:p>
          <a:p>
            <a:pPr algn="r"/>
            <a:r>
              <a:rPr lang="en-US" altLang="ko-KR" sz="1200" dirty="0" smtClean="0"/>
              <a:t>backup</a:t>
            </a:r>
            <a:endParaRPr lang="ko-KR" altLang="en-US" sz="1200" dirty="0"/>
          </a:p>
        </p:txBody>
      </p:sp>
      <p:sp>
        <p:nvSpPr>
          <p:cNvPr id="10" name="TextBox 9"/>
          <p:cNvSpPr txBox="1"/>
          <p:nvPr/>
        </p:nvSpPr>
        <p:spPr>
          <a:xfrm>
            <a:off x="1227964" y="2257127"/>
            <a:ext cx="486030" cy="276999"/>
          </a:xfrm>
          <a:prstGeom prst="rect">
            <a:avLst/>
          </a:prstGeom>
          <a:noFill/>
        </p:spPr>
        <p:txBody>
          <a:bodyPr wrap="none" rtlCol="0">
            <a:spAutoFit/>
          </a:bodyPr>
          <a:lstStyle/>
          <a:p>
            <a:r>
              <a:rPr lang="en-US" altLang="ko-KR" sz="1200" dirty="0" smtClean="0"/>
              <a:t>Loss</a:t>
            </a:r>
            <a:endParaRPr lang="ko-KR" altLang="en-US" sz="1200" dirty="0"/>
          </a:p>
        </p:txBody>
      </p:sp>
      <p:sp>
        <p:nvSpPr>
          <p:cNvPr id="11" name="TextBox 10"/>
          <p:cNvSpPr txBox="1"/>
          <p:nvPr/>
        </p:nvSpPr>
        <p:spPr>
          <a:xfrm>
            <a:off x="7017304" y="5497487"/>
            <a:ext cx="814069" cy="400110"/>
          </a:xfrm>
          <a:prstGeom prst="rect">
            <a:avLst/>
          </a:prstGeom>
          <a:noFill/>
        </p:spPr>
        <p:txBody>
          <a:bodyPr wrap="none" rtlCol="0">
            <a:spAutoFit/>
          </a:bodyPr>
          <a:lstStyle/>
          <a:p>
            <a:pPr algn="ctr">
              <a:lnSpc>
                <a:spcPts val="1200"/>
              </a:lnSpc>
            </a:pPr>
            <a:r>
              <a:rPr lang="en-US" altLang="ko-KR" sz="1200" dirty="0" smtClean="0"/>
              <a:t>Recovery</a:t>
            </a:r>
          </a:p>
          <a:p>
            <a:pPr algn="ctr">
              <a:lnSpc>
                <a:spcPts val="1200"/>
              </a:lnSpc>
            </a:pPr>
            <a:r>
              <a:rPr lang="en-US" altLang="ko-KR" sz="1200" dirty="0" smtClean="0"/>
              <a:t>time</a:t>
            </a:r>
            <a:endParaRPr lang="ko-KR" altLang="en-US" sz="1200" dirty="0"/>
          </a:p>
        </p:txBody>
      </p:sp>
      <p:cxnSp>
        <p:nvCxnSpPr>
          <p:cNvPr id="17" name="직선 화살표 연결선 16"/>
          <p:cNvCxnSpPr/>
          <p:nvPr/>
        </p:nvCxnSpPr>
        <p:spPr>
          <a:xfrm rot="5400000" flipH="1" flipV="1">
            <a:off x="1366850" y="2652377"/>
            <a:ext cx="216024"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직선 화살표 연결선 20"/>
          <p:cNvCxnSpPr/>
          <p:nvPr/>
        </p:nvCxnSpPr>
        <p:spPr>
          <a:xfrm>
            <a:off x="6820293" y="5713511"/>
            <a:ext cx="2160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직사각형 24"/>
          <p:cNvSpPr/>
          <p:nvPr/>
        </p:nvSpPr>
        <p:spPr>
          <a:xfrm>
            <a:off x="4400325" y="1772816"/>
            <a:ext cx="180000" cy="180000"/>
          </a:xfrm>
          <a:prstGeom prst="rect">
            <a:avLst/>
          </a:prstGeom>
          <a:solidFill>
            <a:schemeClr val="accent6">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26" name="직사각형 25"/>
          <p:cNvSpPr/>
          <p:nvPr/>
        </p:nvSpPr>
        <p:spPr>
          <a:xfrm>
            <a:off x="2960165" y="1772816"/>
            <a:ext cx="180000" cy="180000"/>
          </a:xfrm>
          <a:prstGeom prst="rect">
            <a:avLst/>
          </a:prstGeom>
          <a:solidFill>
            <a:schemeClr val="accent1">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27" name="직사각형 26"/>
          <p:cNvSpPr/>
          <p:nvPr/>
        </p:nvSpPr>
        <p:spPr>
          <a:xfrm>
            <a:off x="1087957" y="1772816"/>
            <a:ext cx="180000" cy="180000"/>
          </a:xfrm>
          <a:prstGeom prst="rect">
            <a:avLst/>
          </a:prstGeom>
          <a:solidFill>
            <a:schemeClr val="tx2">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28" name="직사각형 27"/>
          <p:cNvSpPr/>
          <p:nvPr/>
        </p:nvSpPr>
        <p:spPr>
          <a:xfrm>
            <a:off x="6164541" y="1772816"/>
            <a:ext cx="180000" cy="180000"/>
          </a:xfrm>
          <a:prstGeom prst="rect">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29" name="TextBox 28"/>
          <p:cNvSpPr txBox="1"/>
          <p:nvPr/>
        </p:nvSpPr>
        <p:spPr>
          <a:xfrm>
            <a:off x="1231973" y="1686387"/>
            <a:ext cx="6868419" cy="374461"/>
          </a:xfrm>
          <a:prstGeom prst="rect">
            <a:avLst/>
          </a:prstGeom>
          <a:noFill/>
        </p:spPr>
        <p:txBody>
          <a:bodyPr wrap="none" rtlCol="0">
            <a:spAutoFit/>
          </a:bodyPr>
          <a:lstStyle/>
          <a:p>
            <a:pPr>
              <a:lnSpc>
                <a:spcPts val="2200"/>
              </a:lnSpc>
            </a:pPr>
            <a:r>
              <a:rPr lang="en-US" altLang="ko-KR" sz="1200" dirty="0" smtClean="0"/>
              <a:t>Continuous availability      High availability      Improved availability      Traditional availability</a:t>
            </a:r>
          </a:p>
        </p:txBody>
      </p:sp>
      <p:sp>
        <p:nvSpPr>
          <p:cNvPr id="30" name="타원 29"/>
          <p:cNvSpPr/>
          <p:nvPr/>
        </p:nvSpPr>
        <p:spPr>
          <a:xfrm>
            <a:off x="5004048" y="2924944"/>
            <a:ext cx="864096" cy="360040"/>
          </a:xfrm>
          <a:prstGeom prst="ellipse">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dirty="0" smtClean="0">
                <a:solidFill>
                  <a:schemeClr val="tx1"/>
                </a:solidFill>
              </a:rPr>
              <a:t>SOS</a:t>
            </a:r>
            <a:endParaRPr lang="ko-KR" altLang="en-US" sz="1200" dirty="0">
              <a:solidFill>
                <a:schemeClr val="tx1"/>
              </a:solidFill>
            </a:endParaRPr>
          </a:p>
        </p:txBody>
      </p:sp>
      <p:sp>
        <p:nvSpPr>
          <p:cNvPr id="31" name="타원 30"/>
          <p:cNvSpPr/>
          <p:nvPr/>
        </p:nvSpPr>
        <p:spPr>
          <a:xfrm>
            <a:off x="4139952" y="2924944"/>
            <a:ext cx="2160240" cy="2088232"/>
          </a:xfrm>
          <a:prstGeom prst="ellipse">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dirty="0" smtClean="0">
                <a:solidFill>
                  <a:schemeClr val="tx1"/>
                </a:solidFill>
              </a:rPr>
              <a:t>Remote tape</a:t>
            </a:r>
            <a:endParaRPr lang="ko-KR" altLang="en-US" sz="1200" dirty="0">
              <a:solidFill>
                <a:schemeClr val="tx1"/>
              </a:solidFill>
            </a:endParaRPr>
          </a:p>
        </p:txBody>
      </p:sp>
      <p:sp>
        <p:nvSpPr>
          <p:cNvPr id="33" name="타원 32"/>
          <p:cNvSpPr/>
          <p:nvPr/>
        </p:nvSpPr>
        <p:spPr>
          <a:xfrm>
            <a:off x="3356248" y="2924944"/>
            <a:ext cx="1503784" cy="2232248"/>
          </a:xfrm>
          <a:prstGeom prst="ellipse">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dirty="0" smtClean="0">
                <a:solidFill>
                  <a:schemeClr val="tx1"/>
                </a:solidFill>
              </a:rPr>
              <a:t>Remote DASD</a:t>
            </a:r>
          </a:p>
          <a:p>
            <a:pPr algn="ctr"/>
            <a:endParaRPr lang="en-US" altLang="ko-KR" sz="1200" dirty="0" smtClean="0">
              <a:solidFill>
                <a:schemeClr val="tx1"/>
              </a:solidFill>
            </a:endParaRPr>
          </a:p>
          <a:p>
            <a:pPr algn="ctr"/>
            <a:endParaRPr lang="en-US" altLang="ko-KR" sz="1200" dirty="0" smtClean="0">
              <a:solidFill>
                <a:schemeClr val="tx1"/>
              </a:solidFill>
            </a:endParaRPr>
          </a:p>
          <a:p>
            <a:pPr algn="ctr"/>
            <a:endParaRPr lang="en-US" altLang="ko-KR" sz="1200" dirty="0" smtClean="0">
              <a:solidFill>
                <a:schemeClr val="tx1"/>
              </a:solidFill>
            </a:endParaRPr>
          </a:p>
          <a:p>
            <a:pPr algn="ctr"/>
            <a:endParaRPr lang="en-US" altLang="ko-KR" sz="1200" dirty="0" smtClean="0">
              <a:solidFill>
                <a:schemeClr val="tx1"/>
              </a:solidFill>
            </a:endParaRPr>
          </a:p>
          <a:p>
            <a:pPr algn="ctr"/>
            <a:endParaRPr lang="en-US" altLang="ko-KR" sz="1200" dirty="0" smtClean="0">
              <a:solidFill>
                <a:schemeClr val="tx1"/>
              </a:solidFill>
            </a:endParaRPr>
          </a:p>
          <a:p>
            <a:pPr algn="ctr"/>
            <a:endParaRPr lang="en-US" altLang="ko-KR" sz="1200" dirty="0" smtClean="0">
              <a:solidFill>
                <a:schemeClr val="tx1"/>
              </a:solidFill>
            </a:endParaRPr>
          </a:p>
          <a:p>
            <a:pPr algn="ctr"/>
            <a:endParaRPr lang="ko-KR" altLang="en-US" sz="1200" dirty="0">
              <a:solidFill>
                <a:schemeClr val="tx1"/>
              </a:solidFill>
            </a:endParaRPr>
          </a:p>
        </p:txBody>
      </p:sp>
      <p:sp>
        <p:nvSpPr>
          <p:cNvPr id="34" name="타원 33"/>
          <p:cNvSpPr/>
          <p:nvPr/>
        </p:nvSpPr>
        <p:spPr>
          <a:xfrm>
            <a:off x="2483768" y="3861048"/>
            <a:ext cx="1008112" cy="504056"/>
          </a:xfrm>
          <a:prstGeom prst="ellipse">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dirty="0" smtClean="0">
                <a:solidFill>
                  <a:schemeClr val="tx1"/>
                </a:solidFill>
              </a:rPr>
              <a:t>IRC</a:t>
            </a:r>
            <a:endParaRPr lang="ko-KR" altLang="en-US" sz="1200" dirty="0">
              <a:solidFill>
                <a:schemeClr val="tx1"/>
              </a:solidFill>
            </a:endParaRPr>
          </a:p>
        </p:txBody>
      </p:sp>
      <p:sp>
        <p:nvSpPr>
          <p:cNvPr id="35" name="타원 34"/>
          <p:cNvSpPr/>
          <p:nvPr/>
        </p:nvSpPr>
        <p:spPr>
          <a:xfrm>
            <a:off x="2411760" y="4221088"/>
            <a:ext cx="1152128" cy="576064"/>
          </a:xfrm>
          <a:prstGeom prst="ellipse">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dirty="0" smtClean="0">
                <a:solidFill>
                  <a:schemeClr val="tx1"/>
                </a:solidFill>
              </a:rPr>
              <a:t>XRC</a:t>
            </a:r>
          </a:p>
          <a:p>
            <a:pPr algn="ctr"/>
            <a:r>
              <a:rPr lang="en-US" altLang="ko-KR" sz="1200" dirty="0" smtClean="0">
                <a:solidFill>
                  <a:schemeClr val="tx1"/>
                </a:solidFill>
              </a:rPr>
              <a:t>RR/400</a:t>
            </a:r>
            <a:endParaRPr lang="ko-KR" altLang="en-US" sz="1200" dirty="0">
              <a:solidFill>
                <a:schemeClr val="tx1"/>
              </a:solidFill>
            </a:endParaRPr>
          </a:p>
        </p:txBody>
      </p:sp>
      <p:sp>
        <p:nvSpPr>
          <p:cNvPr id="36" name="타원 35"/>
          <p:cNvSpPr/>
          <p:nvPr/>
        </p:nvSpPr>
        <p:spPr>
          <a:xfrm>
            <a:off x="2915816" y="3789040"/>
            <a:ext cx="1152128" cy="1800200"/>
          </a:xfrm>
          <a:prstGeom prst="ellipse">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ko-KR" sz="1200" dirty="0" smtClean="0">
              <a:solidFill>
                <a:schemeClr val="tx1"/>
              </a:solidFill>
            </a:endParaRPr>
          </a:p>
          <a:p>
            <a:pPr algn="ctr"/>
            <a:endParaRPr lang="en-US" altLang="ko-KR" sz="1200" dirty="0" smtClean="0">
              <a:solidFill>
                <a:schemeClr val="tx1"/>
              </a:solidFill>
            </a:endParaRPr>
          </a:p>
          <a:p>
            <a:pPr algn="ctr"/>
            <a:endParaRPr lang="en-US" altLang="ko-KR" sz="1200" dirty="0" smtClean="0">
              <a:solidFill>
                <a:schemeClr val="tx1"/>
              </a:solidFill>
            </a:endParaRPr>
          </a:p>
          <a:p>
            <a:pPr algn="ctr"/>
            <a:endParaRPr lang="en-US" altLang="ko-KR" sz="1200" dirty="0" smtClean="0">
              <a:solidFill>
                <a:schemeClr val="tx1"/>
              </a:solidFill>
            </a:endParaRPr>
          </a:p>
          <a:p>
            <a:pPr algn="ctr"/>
            <a:endParaRPr lang="en-US" altLang="ko-KR" sz="1200" dirty="0" smtClean="0">
              <a:solidFill>
                <a:schemeClr val="tx1"/>
              </a:solidFill>
            </a:endParaRPr>
          </a:p>
          <a:p>
            <a:pPr algn="ctr"/>
            <a:r>
              <a:rPr lang="en-US" altLang="ko-KR" sz="1200" dirty="0" smtClean="0">
                <a:solidFill>
                  <a:schemeClr val="tx1"/>
                </a:solidFill>
              </a:rPr>
              <a:t>PPRC</a:t>
            </a:r>
          </a:p>
          <a:p>
            <a:pPr algn="ctr"/>
            <a:r>
              <a:rPr lang="en-US" altLang="ko-KR" sz="1200" dirty="0" smtClean="0">
                <a:solidFill>
                  <a:schemeClr val="tx1"/>
                </a:solidFill>
              </a:rPr>
              <a:t>SRDF</a:t>
            </a:r>
          </a:p>
        </p:txBody>
      </p:sp>
      <p:sp>
        <p:nvSpPr>
          <p:cNvPr id="37" name="타원 36"/>
          <p:cNvSpPr/>
          <p:nvPr/>
        </p:nvSpPr>
        <p:spPr>
          <a:xfrm>
            <a:off x="1475656" y="4437112"/>
            <a:ext cx="1656184" cy="1152128"/>
          </a:xfrm>
          <a:prstGeom prst="ellipse">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ko-KR" sz="1200" dirty="0" smtClean="0">
              <a:solidFill>
                <a:schemeClr val="tx1"/>
              </a:solidFill>
            </a:endParaRPr>
          </a:p>
          <a:p>
            <a:endParaRPr lang="en-US" altLang="ko-KR" sz="1200" dirty="0" smtClean="0">
              <a:solidFill>
                <a:schemeClr val="tx1"/>
              </a:solidFill>
            </a:endParaRPr>
          </a:p>
          <a:p>
            <a:r>
              <a:rPr lang="en-US" altLang="ko-KR" sz="1200" dirty="0" smtClean="0">
                <a:solidFill>
                  <a:schemeClr val="tx1"/>
                </a:solidFill>
              </a:rPr>
              <a:t>GDPS/XRC</a:t>
            </a:r>
          </a:p>
          <a:p>
            <a:endParaRPr lang="en-US" altLang="ko-KR" sz="1200" dirty="0" smtClean="0">
              <a:solidFill>
                <a:schemeClr val="tx1"/>
              </a:solidFill>
            </a:endParaRPr>
          </a:p>
          <a:p>
            <a:r>
              <a:rPr lang="en-US" altLang="ko-KR" sz="1200" dirty="0" smtClean="0">
                <a:solidFill>
                  <a:schemeClr val="tx1"/>
                </a:solidFill>
              </a:rPr>
              <a:t>GDPS/PPRC</a:t>
            </a:r>
            <a:endParaRPr lang="ko-KR" altLang="en-US" sz="1200" dirty="0">
              <a:solidFill>
                <a:schemeClr val="tx1"/>
              </a:solidFill>
            </a:endParaRPr>
          </a:p>
        </p:txBody>
      </p:sp>
      <p:sp>
        <p:nvSpPr>
          <p:cNvPr id="38" name="타원 37"/>
          <p:cNvSpPr/>
          <p:nvPr/>
        </p:nvSpPr>
        <p:spPr>
          <a:xfrm>
            <a:off x="3779912" y="4365104"/>
            <a:ext cx="2664296" cy="504056"/>
          </a:xfrm>
          <a:prstGeom prst="ellipse">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dirty="0" smtClean="0">
                <a:solidFill>
                  <a:schemeClr val="tx1"/>
                </a:solidFill>
              </a:rPr>
              <a:t>Electronic</a:t>
            </a:r>
          </a:p>
          <a:p>
            <a:pPr algn="ctr"/>
            <a:r>
              <a:rPr lang="en-US" altLang="ko-KR" sz="1200" dirty="0" smtClean="0">
                <a:solidFill>
                  <a:schemeClr val="tx1"/>
                </a:solidFill>
              </a:rPr>
              <a:t>journaling</a:t>
            </a:r>
            <a:endParaRPr lang="ko-KR" altLang="en-US" sz="1200" dirty="0">
              <a:solidFill>
                <a:schemeClr val="tx1"/>
              </a:solidFill>
            </a:endParaRPr>
          </a:p>
        </p:txBody>
      </p:sp>
      <p:sp>
        <p:nvSpPr>
          <p:cNvPr id="39" name="TextBox 38"/>
          <p:cNvSpPr txBox="1"/>
          <p:nvPr/>
        </p:nvSpPr>
        <p:spPr>
          <a:xfrm>
            <a:off x="7020272" y="2852936"/>
            <a:ext cx="1835696" cy="2431435"/>
          </a:xfrm>
          <a:prstGeom prst="rect">
            <a:avLst/>
          </a:prstGeom>
          <a:noFill/>
        </p:spPr>
        <p:txBody>
          <a:bodyPr wrap="square" rtlCol="0">
            <a:spAutoFit/>
          </a:bodyPr>
          <a:lstStyle/>
          <a:p>
            <a:pPr marL="177800" indent="-177800">
              <a:spcBef>
                <a:spcPts val="600"/>
              </a:spcBef>
              <a:buFont typeface="Wingdings" pitchFamily="2" charset="2"/>
              <a:buChar char="§"/>
            </a:pPr>
            <a:r>
              <a:rPr lang="en-US" altLang="ko-KR" sz="1200" dirty="0" smtClean="0"/>
              <a:t>IRC : intermittent remote copy</a:t>
            </a:r>
          </a:p>
          <a:p>
            <a:pPr marL="177800" indent="-177800">
              <a:spcBef>
                <a:spcPts val="600"/>
              </a:spcBef>
              <a:buFont typeface="Wingdings" pitchFamily="2" charset="2"/>
              <a:buChar char="§"/>
            </a:pPr>
            <a:r>
              <a:rPr lang="en-US" altLang="ko-KR" sz="1200" dirty="0" smtClean="0"/>
              <a:t>SOS : standby operating system</a:t>
            </a:r>
          </a:p>
          <a:p>
            <a:pPr marL="177800" indent="-177800">
              <a:spcBef>
                <a:spcPts val="600"/>
              </a:spcBef>
              <a:buFont typeface="Wingdings" pitchFamily="2" charset="2"/>
              <a:buChar char="§"/>
            </a:pPr>
            <a:r>
              <a:rPr lang="en-US" altLang="ko-KR" sz="1200" dirty="0" smtClean="0"/>
              <a:t>PPRC : peer-to-peer remote copy</a:t>
            </a:r>
          </a:p>
          <a:p>
            <a:pPr marL="177800" indent="-177800">
              <a:spcBef>
                <a:spcPts val="600"/>
              </a:spcBef>
              <a:buFont typeface="Wingdings" pitchFamily="2" charset="2"/>
              <a:buChar char="§"/>
            </a:pPr>
            <a:r>
              <a:rPr lang="en-US" altLang="ko-KR" sz="1200" dirty="0" smtClean="0"/>
              <a:t>XRC : extended remote copy</a:t>
            </a:r>
          </a:p>
          <a:p>
            <a:pPr marL="177800" indent="-177800">
              <a:spcBef>
                <a:spcPts val="600"/>
              </a:spcBef>
              <a:buFont typeface="Wingdings" pitchFamily="2" charset="2"/>
              <a:buChar char="§"/>
            </a:pPr>
            <a:r>
              <a:rPr lang="en-US" altLang="ko-KR" sz="1200" dirty="0" smtClean="0"/>
              <a:t>Electronic journaling : dual transaction  logging</a:t>
            </a:r>
          </a:p>
        </p:txBody>
      </p:sp>
      <p:sp>
        <p:nvSpPr>
          <p:cNvPr id="40" name="슬라이드 번호 개체 틀 39"/>
          <p:cNvSpPr>
            <a:spLocks noGrp="1"/>
          </p:cNvSpPr>
          <p:nvPr>
            <p:ph type="sldNum" sz="quarter" idx="12"/>
          </p:nvPr>
        </p:nvSpPr>
        <p:spPr/>
        <p:txBody>
          <a:bodyPr/>
          <a:lstStyle/>
          <a:p>
            <a:fld id="{4BEDD84E-25D4-4983-8AA1-2863C96F08D9}" type="slidenum">
              <a:rPr lang="ko-KR" altLang="en-US" smtClean="0"/>
              <a:pPr/>
              <a:t>30</a:t>
            </a:fld>
            <a:endParaRPr lang="ko-KR" alt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1556792"/>
            <a:ext cx="8229600" cy="1143000"/>
          </a:xfrm>
        </p:spPr>
        <p:txBody>
          <a:bodyPr>
            <a:normAutofit/>
          </a:bodyPr>
          <a:lstStyle/>
          <a:p>
            <a:r>
              <a:rPr lang="en-US" altLang="ko-KR" dirty="0" smtClean="0"/>
              <a:t>Business Continuity Planning</a:t>
            </a:r>
            <a:endParaRPr lang="ko-KR" altLang="en-US" dirty="0"/>
          </a:p>
        </p:txBody>
      </p:sp>
      <p:sp>
        <p:nvSpPr>
          <p:cNvPr id="4" name="슬라이드 번호 개체 틀 3"/>
          <p:cNvSpPr>
            <a:spLocks noGrp="1"/>
          </p:cNvSpPr>
          <p:nvPr>
            <p:ph type="sldNum" sz="quarter" idx="12"/>
          </p:nvPr>
        </p:nvSpPr>
        <p:spPr/>
        <p:txBody>
          <a:bodyPr/>
          <a:lstStyle/>
          <a:p>
            <a:fld id="{4BEDD84E-25D4-4983-8AA1-2863C96F08D9}" type="slidenum">
              <a:rPr lang="ko-KR" altLang="en-US" smtClean="0"/>
              <a:pPr/>
              <a:t>31</a:t>
            </a:fld>
            <a:endParaRPr lang="ko-KR" alt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BCP</a:t>
            </a:r>
            <a:endParaRPr lang="en-US" dirty="0"/>
          </a:p>
        </p:txBody>
      </p:sp>
      <p:sp>
        <p:nvSpPr>
          <p:cNvPr id="3" name="Content Placeholder 2"/>
          <p:cNvSpPr>
            <a:spLocks noGrp="1"/>
          </p:cNvSpPr>
          <p:nvPr>
            <p:ph idx="1"/>
          </p:nvPr>
        </p:nvSpPr>
        <p:spPr/>
        <p:txBody>
          <a:bodyPr/>
          <a:lstStyle/>
          <a:p>
            <a:pPr>
              <a:lnSpc>
                <a:spcPct val="90000"/>
              </a:lnSpc>
            </a:pPr>
            <a:r>
              <a:rPr lang="en-US" sz="2800" dirty="0" smtClean="0"/>
              <a:t> Is an on-going process, not a project</a:t>
            </a:r>
            <a:r>
              <a:rPr lang="en-US" sz="2800" i="1" dirty="0" smtClean="0"/>
              <a:t> </a:t>
            </a:r>
            <a:r>
              <a:rPr lang="en-US" sz="2800" dirty="0" smtClean="0"/>
              <a:t>with a       beginning and an end</a:t>
            </a:r>
          </a:p>
          <a:p>
            <a:pPr lvl="1">
              <a:lnSpc>
                <a:spcPct val="90000"/>
              </a:lnSpc>
              <a:buFont typeface="Times" pitchFamily="18" charset="0"/>
              <a:buChar char="•"/>
            </a:pPr>
            <a:r>
              <a:rPr lang="en-US" sz="2400" dirty="0" smtClean="0"/>
              <a:t>Creating, testing, maintaining, and updating</a:t>
            </a:r>
          </a:p>
          <a:p>
            <a:pPr lvl="1">
              <a:lnSpc>
                <a:spcPct val="90000"/>
              </a:lnSpc>
              <a:buFont typeface="Times" pitchFamily="18" charset="0"/>
              <a:buChar char="•"/>
            </a:pPr>
            <a:r>
              <a:rPr lang="en-US" sz="2400" dirty="0" smtClean="0"/>
              <a:t>“Critical” business functions may evolve</a:t>
            </a:r>
          </a:p>
          <a:p>
            <a:pPr>
              <a:lnSpc>
                <a:spcPct val="90000"/>
              </a:lnSpc>
            </a:pPr>
            <a:r>
              <a:rPr lang="en-US" sz="2800" dirty="0" smtClean="0"/>
              <a:t> The BCP team must include both business and IT personnel</a:t>
            </a:r>
          </a:p>
          <a:p>
            <a:pPr>
              <a:lnSpc>
                <a:spcPct val="90000"/>
              </a:lnSpc>
            </a:pPr>
            <a:r>
              <a:rPr lang="en-US" sz="2800" dirty="0" smtClean="0"/>
              <a:t>Requires the support of senior management</a:t>
            </a:r>
          </a:p>
          <a:p>
            <a:endParaRPr lang="en-US" dirty="0"/>
          </a:p>
        </p:txBody>
      </p:sp>
      <p:sp>
        <p:nvSpPr>
          <p:cNvPr id="4" name="Slide Number Placeholder 3"/>
          <p:cNvSpPr>
            <a:spLocks noGrp="1"/>
          </p:cNvSpPr>
          <p:nvPr>
            <p:ph type="sldNum" sz="quarter" idx="12"/>
          </p:nvPr>
        </p:nvSpPr>
        <p:spPr/>
        <p:txBody>
          <a:bodyPr/>
          <a:lstStyle/>
          <a:p>
            <a:fld id="{4BEDD84E-25D4-4983-8AA1-2863C96F08D9}" type="slidenum">
              <a:rPr lang="ko-KR" altLang="en-US" smtClean="0"/>
              <a:pPr/>
              <a:t>32</a:t>
            </a:fld>
            <a:endParaRPr lang="ko-KR" alt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a:xfrm>
            <a:off x="768350" y="428604"/>
            <a:ext cx="7772400" cy="741362"/>
          </a:xfrm>
        </p:spPr>
        <p:txBody>
          <a:bodyPr>
            <a:normAutofit fontScale="90000"/>
          </a:bodyPr>
          <a:lstStyle/>
          <a:p>
            <a:r>
              <a:rPr lang="en-US" dirty="0" smtClean="0"/>
              <a:t>BCP </a:t>
            </a:r>
            <a:r>
              <a:rPr lang="en-US" dirty="0"/>
              <a:t>phases</a:t>
            </a:r>
          </a:p>
        </p:txBody>
      </p:sp>
      <p:sp>
        <p:nvSpPr>
          <p:cNvPr id="22531" name="Rectangle 3"/>
          <p:cNvSpPr>
            <a:spLocks noGrp="1" noChangeArrowheads="1"/>
          </p:cNvSpPr>
          <p:nvPr>
            <p:ph type="subTitle" idx="1"/>
          </p:nvPr>
        </p:nvSpPr>
        <p:spPr>
          <a:xfrm>
            <a:off x="642910" y="1428736"/>
            <a:ext cx="7786742" cy="3319462"/>
          </a:xfrm>
        </p:spPr>
        <p:txBody>
          <a:bodyPr/>
          <a:lstStyle/>
          <a:p>
            <a:pPr marL="514350" indent="-514350" algn="l">
              <a:lnSpc>
                <a:spcPct val="90000"/>
              </a:lnSpc>
              <a:buFont typeface="+mj-lt"/>
              <a:buAutoNum type="arabicPeriod"/>
            </a:pPr>
            <a:r>
              <a:rPr lang="en-US" sz="2800" dirty="0">
                <a:solidFill>
                  <a:schemeClr val="tx1"/>
                </a:solidFill>
              </a:rPr>
              <a:t>Project management &amp; initiation</a:t>
            </a:r>
          </a:p>
          <a:p>
            <a:pPr marL="514350" indent="-514350" algn="l">
              <a:lnSpc>
                <a:spcPct val="90000"/>
              </a:lnSpc>
              <a:buFont typeface="+mj-lt"/>
              <a:buAutoNum type="arabicPeriod"/>
            </a:pPr>
            <a:r>
              <a:rPr lang="en-US" sz="2800" dirty="0">
                <a:solidFill>
                  <a:schemeClr val="tx1"/>
                </a:solidFill>
              </a:rPr>
              <a:t>Business Impact Analysis (BIA)</a:t>
            </a:r>
          </a:p>
          <a:p>
            <a:pPr marL="514350" indent="-514350" algn="l">
              <a:lnSpc>
                <a:spcPct val="90000"/>
              </a:lnSpc>
              <a:buFont typeface="+mj-lt"/>
              <a:buAutoNum type="arabicPeriod"/>
            </a:pPr>
            <a:r>
              <a:rPr lang="en-US" sz="2800" dirty="0">
                <a:solidFill>
                  <a:schemeClr val="tx1"/>
                </a:solidFill>
              </a:rPr>
              <a:t>Recovery strategies</a:t>
            </a:r>
          </a:p>
          <a:p>
            <a:pPr marL="514350" indent="-514350" algn="l">
              <a:lnSpc>
                <a:spcPct val="90000"/>
              </a:lnSpc>
              <a:buFont typeface="+mj-lt"/>
              <a:buAutoNum type="arabicPeriod"/>
            </a:pPr>
            <a:r>
              <a:rPr lang="en-US" sz="2800" dirty="0">
                <a:solidFill>
                  <a:schemeClr val="tx1"/>
                </a:solidFill>
              </a:rPr>
              <a:t>Plan design &amp; development</a:t>
            </a:r>
          </a:p>
          <a:p>
            <a:pPr marL="514350" indent="-514350" algn="l">
              <a:lnSpc>
                <a:spcPct val="90000"/>
              </a:lnSpc>
              <a:buFont typeface="+mj-lt"/>
              <a:buAutoNum type="arabicPeriod"/>
            </a:pPr>
            <a:r>
              <a:rPr lang="en-US" sz="2800" dirty="0">
                <a:solidFill>
                  <a:schemeClr val="tx1"/>
                </a:solidFill>
              </a:rPr>
              <a:t>Testing, maintenance, awareness, training</a:t>
            </a:r>
          </a:p>
        </p:txBody>
      </p:sp>
    </p:spTree>
  </p:cSld>
  <p:clrMapOvr>
    <a:masterClrMapping/>
  </p:clrMapOvr>
  <p:transition advTm="2562"/>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642910" y="500042"/>
            <a:ext cx="7772400" cy="925512"/>
          </a:xfrm>
        </p:spPr>
        <p:txBody>
          <a:bodyPr>
            <a:normAutofit/>
          </a:bodyPr>
          <a:lstStyle/>
          <a:p>
            <a:r>
              <a:rPr lang="en-US" sz="3600" dirty="0"/>
              <a:t>I - Project management &amp; initiation</a:t>
            </a:r>
          </a:p>
        </p:txBody>
      </p:sp>
      <p:sp>
        <p:nvSpPr>
          <p:cNvPr id="23555" name="Rectangle 3"/>
          <p:cNvSpPr>
            <a:spLocks noGrp="1" noChangeArrowheads="1"/>
          </p:cNvSpPr>
          <p:nvPr>
            <p:ph type="subTitle" idx="1"/>
          </p:nvPr>
        </p:nvSpPr>
        <p:spPr>
          <a:xfrm>
            <a:off x="714348" y="1500174"/>
            <a:ext cx="7715304" cy="3265487"/>
          </a:xfrm>
        </p:spPr>
        <p:txBody>
          <a:bodyPr>
            <a:noAutofit/>
          </a:bodyPr>
          <a:lstStyle/>
          <a:p>
            <a:pPr algn="l">
              <a:lnSpc>
                <a:spcPct val="90000"/>
              </a:lnSpc>
              <a:buFont typeface="Wingdings" pitchFamily="2" charset="2"/>
              <a:buChar char="§"/>
            </a:pPr>
            <a:r>
              <a:rPr lang="en-US" sz="2400" dirty="0">
                <a:solidFill>
                  <a:schemeClr val="tx1"/>
                </a:solidFill>
              </a:rPr>
              <a:t>Establish need (risk analysis)</a:t>
            </a:r>
          </a:p>
          <a:p>
            <a:pPr algn="l">
              <a:lnSpc>
                <a:spcPct val="90000"/>
              </a:lnSpc>
              <a:buFont typeface="Wingdings" pitchFamily="2" charset="2"/>
              <a:buChar char="§"/>
            </a:pPr>
            <a:r>
              <a:rPr lang="en-US" sz="2400" dirty="0">
                <a:solidFill>
                  <a:schemeClr val="tx1"/>
                </a:solidFill>
              </a:rPr>
              <a:t>Get management support</a:t>
            </a:r>
          </a:p>
          <a:p>
            <a:pPr algn="l">
              <a:lnSpc>
                <a:spcPct val="90000"/>
              </a:lnSpc>
              <a:buFont typeface="Wingdings" pitchFamily="2" charset="2"/>
              <a:buChar char="§"/>
            </a:pPr>
            <a:r>
              <a:rPr lang="en-US" sz="2400" dirty="0">
                <a:solidFill>
                  <a:schemeClr val="tx1"/>
                </a:solidFill>
              </a:rPr>
              <a:t>Establish team (functional, technical, BCC – Business Continuity Coordinator)</a:t>
            </a:r>
          </a:p>
          <a:p>
            <a:pPr algn="l">
              <a:lnSpc>
                <a:spcPct val="90000"/>
              </a:lnSpc>
              <a:buFont typeface="Wingdings" pitchFamily="2" charset="2"/>
              <a:buChar char="§"/>
            </a:pPr>
            <a:r>
              <a:rPr lang="en-US" sz="2400" dirty="0">
                <a:solidFill>
                  <a:schemeClr val="tx1"/>
                </a:solidFill>
              </a:rPr>
              <a:t>Create work plan (scope, goals, methods, timeline)</a:t>
            </a:r>
          </a:p>
          <a:p>
            <a:pPr algn="l">
              <a:lnSpc>
                <a:spcPct val="90000"/>
              </a:lnSpc>
              <a:buFont typeface="Wingdings" pitchFamily="2" charset="2"/>
              <a:buChar char="§"/>
            </a:pPr>
            <a:r>
              <a:rPr lang="en-US" sz="2400" dirty="0">
                <a:solidFill>
                  <a:schemeClr val="tx1"/>
                </a:solidFill>
              </a:rPr>
              <a:t>Initial report to management</a:t>
            </a:r>
          </a:p>
          <a:p>
            <a:pPr algn="l">
              <a:lnSpc>
                <a:spcPct val="90000"/>
              </a:lnSpc>
              <a:buFont typeface="Wingdings" pitchFamily="2" charset="2"/>
              <a:buChar char="§"/>
            </a:pPr>
            <a:r>
              <a:rPr lang="en-US" sz="2400" dirty="0">
                <a:solidFill>
                  <a:schemeClr val="tx1"/>
                </a:solidFill>
              </a:rPr>
              <a:t>Obtain management approval to proceed</a:t>
            </a:r>
          </a:p>
        </p:txBody>
      </p:sp>
    </p:spTree>
  </p:cSld>
  <p:clrMapOvr>
    <a:masterClrMapping/>
  </p:clrMapOvr>
  <p:transition advTm="2562"/>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642910" y="500042"/>
            <a:ext cx="7772400" cy="871537"/>
          </a:xfrm>
        </p:spPr>
        <p:txBody>
          <a:bodyPr>
            <a:normAutofit/>
          </a:bodyPr>
          <a:lstStyle/>
          <a:p>
            <a:r>
              <a:rPr lang="en-US" sz="3600" dirty="0"/>
              <a:t>II - Business Impact Analysis (BIA)</a:t>
            </a:r>
          </a:p>
        </p:txBody>
      </p:sp>
      <p:sp>
        <p:nvSpPr>
          <p:cNvPr id="24579" name="Rectangle 3"/>
          <p:cNvSpPr>
            <a:spLocks noGrp="1" noChangeArrowheads="1"/>
          </p:cNvSpPr>
          <p:nvPr>
            <p:ph type="subTitle" idx="1"/>
          </p:nvPr>
        </p:nvSpPr>
        <p:spPr>
          <a:xfrm>
            <a:off x="714348" y="1643050"/>
            <a:ext cx="7929618" cy="3198812"/>
          </a:xfrm>
        </p:spPr>
        <p:txBody>
          <a:bodyPr>
            <a:normAutofit/>
          </a:bodyPr>
          <a:lstStyle/>
          <a:p>
            <a:pPr algn="l">
              <a:lnSpc>
                <a:spcPct val="90000"/>
              </a:lnSpc>
              <a:buFont typeface="Wingdings" pitchFamily="2" charset="2"/>
              <a:buChar char="§"/>
            </a:pPr>
            <a:r>
              <a:rPr lang="en-US" sz="2400" dirty="0">
                <a:solidFill>
                  <a:schemeClr val="tx1"/>
                </a:solidFill>
              </a:rPr>
              <a:t>Goal: obtain formal agreement with senior </a:t>
            </a:r>
            <a:r>
              <a:rPr lang="en-US" sz="2400" dirty="0" smtClean="0">
                <a:solidFill>
                  <a:schemeClr val="tx1"/>
                </a:solidFill>
              </a:rPr>
              <a:t>management </a:t>
            </a:r>
            <a:r>
              <a:rPr lang="en-US" sz="2400" dirty="0">
                <a:solidFill>
                  <a:schemeClr val="tx1"/>
                </a:solidFill>
              </a:rPr>
              <a:t>on the MTD for each time-critical business </a:t>
            </a:r>
            <a:r>
              <a:rPr lang="en-US" sz="2400" dirty="0" smtClean="0">
                <a:solidFill>
                  <a:schemeClr val="tx1"/>
                </a:solidFill>
              </a:rPr>
              <a:t>resource</a:t>
            </a:r>
          </a:p>
          <a:p>
            <a:pPr algn="l">
              <a:lnSpc>
                <a:spcPct val="90000"/>
              </a:lnSpc>
              <a:buFont typeface="Wingdings" pitchFamily="2" charset="2"/>
              <a:buChar char="§"/>
            </a:pPr>
            <a:r>
              <a:rPr lang="en-US" sz="2400" dirty="0" smtClean="0">
                <a:solidFill>
                  <a:schemeClr val="tx1"/>
                </a:solidFill>
              </a:rPr>
              <a:t>MTD </a:t>
            </a:r>
            <a:r>
              <a:rPr lang="en-US" sz="2400" dirty="0">
                <a:solidFill>
                  <a:schemeClr val="tx1"/>
                </a:solidFill>
              </a:rPr>
              <a:t>– maximum tolerable downtime, also </a:t>
            </a:r>
            <a:r>
              <a:rPr lang="en-US" sz="2400" dirty="0" smtClean="0">
                <a:solidFill>
                  <a:schemeClr val="tx1"/>
                </a:solidFill>
              </a:rPr>
              <a:t> known </a:t>
            </a:r>
            <a:r>
              <a:rPr lang="en-US" sz="2400" dirty="0">
                <a:solidFill>
                  <a:schemeClr val="tx1"/>
                </a:solidFill>
              </a:rPr>
              <a:t>as </a:t>
            </a:r>
            <a:r>
              <a:rPr lang="en-US" sz="2400" dirty="0" smtClean="0">
                <a:solidFill>
                  <a:schemeClr val="tx1"/>
                </a:solidFill>
              </a:rPr>
              <a:t>  MAO </a:t>
            </a:r>
            <a:r>
              <a:rPr lang="en-US" sz="2400" dirty="0">
                <a:solidFill>
                  <a:schemeClr val="tx1"/>
                </a:solidFill>
              </a:rPr>
              <a:t>(Maximum Allowable Outage</a:t>
            </a:r>
            <a:r>
              <a:rPr lang="en-US" sz="2400" dirty="0" smtClean="0">
                <a:solidFill>
                  <a:schemeClr val="tx1"/>
                </a:solidFill>
              </a:rPr>
              <a:t>)</a:t>
            </a:r>
          </a:p>
          <a:p>
            <a:pPr algn="l">
              <a:buFont typeface="Wingdings" pitchFamily="2" charset="2"/>
              <a:buChar char="§"/>
            </a:pPr>
            <a:r>
              <a:rPr lang="en-US" sz="2400" dirty="0" smtClean="0">
                <a:solidFill>
                  <a:schemeClr val="tx1"/>
                </a:solidFill>
              </a:rPr>
              <a:t>Quantifies loss due to business outage (financial, extra cost of recovery, embarrassment)</a:t>
            </a:r>
          </a:p>
          <a:p>
            <a:pPr algn="l">
              <a:buFont typeface="Wingdings" pitchFamily="2" charset="2"/>
              <a:buChar char="§"/>
            </a:pPr>
            <a:r>
              <a:rPr lang="en-US" sz="2400" dirty="0" smtClean="0">
                <a:solidFill>
                  <a:schemeClr val="tx1"/>
                </a:solidFill>
              </a:rPr>
              <a:t>Does not estimate the probability of kinds of incidents, only quantifies the consequences</a:t>
            </a:r>
          </a:p>
          <a:p>
            <a:pPr algn="l">
              <a:lnSpc>
                <a:spcPct val="90000"/>
              </a:lnSpc>
              <a:buFont typeface="Wingdings" pitchFamily="2" charset="2"/>
              <a:buChar char="§"/>
            </a:pPr>
            <a:endParaRPr lang="en-US" sz="2400" dirty="0" smtClean="0">
              <a:solidFill>
                <a:schemeClr val="tx1"/>
              </a:solidFill>
            </a:endParaRPr>
          </a:p>
          <a:p>
            <a:pPr algn="l">
              <a:lnSpc>
                <a:spcPct val="90000"/>
              </a:lnSpc>
              <a:buFont typeface="Wingdings" pitchFamily="2" charset="2"/>
              <a:buChar char="§"/>
            </a:pPr>
            <a:endParaRPr lang="en-US" sz="2400" dirty="0">
              <a:solidFill>
                <a:schemeClr val="tx1"/>
              </a:solidFill>
            </a:endParaRPr>
          </a:p>
        </p:txBody>
      </p:sp>
    </p:spTree>
  </p:cSld>
  <p:clrMapOvr>
    <a:masterClrMapping/>
  </p:clrMapOvr>
  <p:transition advTm="2562"/>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a:xfrm>
            <a:off x="785786" y="428604"/>
            <a:ext cx="7772400" cy="871537"/>
          </a:xfrm>
        </p:spPr>
        <p:txBody>
          <a:bodyPr>
            <a:normAutofit/>
          </a:bodyPr>
          <a:lstStyle/>
          <a:p>
            <a:r>
              <a:rPr lang="en-US" sz="3600" dirty="0"/>
              <a:t>II - BIA phases </a:t>
            </a:r>
          </a:p>
        </p:txBody>
      </p:sp>
      <p:sp>
        <p:nvSpPr>
          <p:cNvPr id="25603" name="Rectangle 3"/>
          <p:cNvSpPr>
            <a:spLocks noGrp="1" noChangeArrowheads="1"/>
          </p:cNvSpPr>
          <p:nvPr>
            <p:ph type="subTitle" idx="1"/>
          </p:nvPr>
        </p:nvSpPr>
        <p:spPr>
          <a:xfrm>
            <a:off x="857224" y="1428736"/>
            <a:ext cx="7786742" cy="4071966"/>
          </a:xfrm>
        </p:spPr>
        <p:txBody>
          <a:bodyPr>
            <a:normAutofit fontScale="92500" lnSpcReduction="10000"/>
          </a:bodyPr>
          <a:lstStyle/>
          <a:p>
            <a:pPr algn="l">
              <a:buFont typeface="Wingdings" pitchFamily="2" charset="2"/>
              <a:buChar char="§"/>
            </a:pPr>
            <a:r>
              <a:rPr lang="en-US" sz="2600" dirty="0">
                <a:solidFill>
                  <a:schemeClr val="tx1"/>
                </a:solidFill>
              </a:rPr>
              <a:t>Choose information gathering methods (surveys, </a:t>
            </a:r>
            <a:r>
              <a:rPr lang="en-US" sz="2600" dirty="0" smtClean="0">
                <a:solidFill>
                  <a:schemeClr val="tx1"/>
                </a:solidFill>
              </a:rPr>
              <a:t>           interviews</a:t>
            </a:r>
            <a:r>
              <a:rPr lang="en-US" sz="2600" dirty="0">
                <a:solidFill>
                  <a:schemeClr val="tx1"/>
                </a:solidFill>
              </a:rPr>
              <a:t>, software tools)</a:t>
            </a:r>
          </a:p>
          <a:p>
            <a:pPr algn="l">
              <a:buFont typeface="Wingdings" pitchFamily="2" charset="2"/>
              <a:buChar char="§"/>
            </a:pPr>
            <a:r>
              <a:rPr lang="en-US" sz="2600" dirty="0">
                <a:solidFill>
                  <a:schemeClr val="tx1"/>
                </a:solidFill>
              </a:rPr>
              <a:t>Select interviewees</a:t>
            </a:r>
          </a:p>
          <a:p>
            <a:pPr algn="l">
              <a:buFont typeface="Wingdings" pitchFamily="2" charset="2"/>
              <a:buChar char="§"/>
            </a:pPr>
            <a:r>
              <a:rPr lang="en-US" sz="2600" dirty="0">
                <a:solidFill>
                  <a:schemeClr val="tx1"/>
                </a:solidFill>
              </a:rPr>
              <a:t>Customize questionnaire</a:t>
            </a:r>
          </a:p>
          <a:p>
            <a:pPr algn="l">
              <a:buFont typeface="Wingdings" pitchFamily="2" charset="2"/>
              <a:buChar char="§"/>
            </a:pPr>
            <a:r>
              <a:rPr lang="en-US" sz="2600" dirty="0">
                <a:solidFill>
                  <a:schemeClr val="tx1"/>
                </a:solidFill>
              </a:rPr>
              <a:t>Analyze information</a:t>
            </a:r>
          </a:p>
          <a:p>
            <a:pPr algn="l">
              <a:buFont typeface="Wingdings" pitchFamily="2" charset="2"/>
              <a:buChar char="§"/>
            </a:pPr>
            <a:r>
              <a:rPr lang="en-US" sz="2600" dirty="0">
                <a:solidFill>
                  <a:schemeClr val="tx1"/>
                </a:solidFill>
              </a:rPr>
              <a:t>Identify time-critical business </a:t>
            </a:r>
            <a:r>
              <a:rPr lang="en-US" sz="2600" dirty="0" smtClean="0">
                <a:solidFill>
                  <a:schemeClr val="tx1"/>
                </a:solidFill>
              </a:rPr>
              <a:t>functions</a:t>
            </a:r>
          </a:p>
          <a:p>
            <a:pPr algn="l">
              <a:buFont typeface="Wingdings" pitchFamily="2" charset="2"/>
              <a:buChar char="§"/>
            </a:pPr>
            <a:r>
              <a:rPr lang="en-US" sz="2600" dirty="0" smtClean="0">
                <a:solidFill>
                  <a:schemeClr val="tx1"/>
                </a:solidFill>
              </a:rPr>
              <a:t>Assign MTDs </a:t>
            </a:r>
            <a:r>
              <a:rPr lang="en-US" sz="2600" dirty="0" smtClean="0">
                <a:solidFill>
                  <a:schemeClr val="tx1"/>
                </a:solidFill>
              </a:rPr>
              <a:t>– Maximum Tolerable Down </a:t>
            </a:r>
            <a:r>
              <a:rPr lang="en-US" sz="2600" dirty="0" err="1" smtClean="0">
                <a:solidFill>
                  <a:schemeClr val="tx1"/>
                </a:solidFill>
              </a:rPr>
              <a:t>TIme</a:t>
            </a:r>
            <a:endParaRPr lang="en-US" sz="2600" dirty="0" smtClean="0">
              <a:solidFill>
                <a:schemeClr val="tx1"/>
              </a:solidFill>
            </a:endParaRPr>
          </a:p>
          <a:p>
            <a:pPr algn="l">
              <a:buFont typeface="Wingdings" pitchFamily="2" charset="2"/>
              <a:buChar char="§"/>
            </a:pPr>
            <a:r>
              <a:rPr lang="en-US" sz="2600" dirty="0" smtClean="0">
                <a:solidFill>
                  <a:schemeClr val="tx1"/>
                </a:solidFill>
              </a:rPr>
              <a:t>Rank critical business functions by MTDs</a:t>
            </a:r>
          </a:p>
          <a:p>
            <a:pPr algn="l">
              <a:buFont typeface="Wingdings" pitchFamily="2" charset="2"/>
              <a:buChar char="§"/>
            </a:pPr>
            <a:r>
              <a:rPr lang="en-US" sz="2600" dirty="0" smtClean="0">
                <a:solidFill>
                  <a:schemeClr val="tx1"/>
                </a:solidFill>
              </a:rPr>
              <a:t>Report recovery options</a:t>
            </a:r>
          </a:p>
          <a:p>
            <a:pPr algn="l">
              <a:buFont typeface="Wingdings" pitchFamily="2" charset="2"/>
              <a:buChar char="§"/>
            </a:pPr>
            <a:r>
              <a:rPr lang="en-US" sz="2600" dirty="0" smtClean="0">
                <a:solidFill>
                  <a:schemeClr val="tx1"/>
                </a:solidFill>
              </a:rPr>
              <a:t>Obtain management approval</a:t>
            </a:r>
          </a:p>
          <a:p>
            <a:pPr algn="l">
              <a:buFont typeface="Wingdings" pitchFamily="2" charset="2"/>
              <a:buChar char="§"/>
            </a:pPr>
            <a:endParaRPr lang="en-US" sz="2400" dirty="0" smtClean="0">
              <a:solidFill>
                <a:schemeClr val="tx1"/>
              </a:solidFill>
            </a:endParaRPr>
          </a:p>
          <a:p>
            <a:pPr algn="l">
              <a:buFont typeface="Wingdings" pitchFamily="2" charset="2"/>
              <a:buChar char="§"/>
            </a:pPr>
            <a:endParaRPr lang="en-US" sz="2400" dirty="0">
              <a:solidFill>
                <a:schemeClr val="tx1"/>
              </a:solidFill>
            </a:endParaRPr>
          </a:p>
        </p:txBody>
      </p:sp>
    </p:spTree>
  </p:cSld>
  <p:clrMapOvr>
    <a:masterClrMapping/>
  </p:clrMapOvr>
  <p:transition advTm="2562"/>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t="11226"/>
          <a:stretch/>
        </p:blipFill>
        <p:spPr>
          <a:xfrm>
            <a:off x="179512" y="31665"/>
            <a:ext cx="9144000" cy="2061071"/>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2092736"/>
            <a:ext cx="9144000" cy="2321719"/>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512" y="4414455"/>
            <a:ext cx="9144000" cy="2321719"/>
          </a:xfrm>
          <a:prstGeom prst="rect">
            <a:avLst/>
          </a:prstGeom>
        </p:spPr>
      </p:pic>
    </p:spTree>
    <p:extLst>
      <p:ext uri="{BB962C8B-B14F-4D97-AF65-F5344CB8AC3E}">
        <p14:creationId xmlns:p14="http://schemas.microsoft.com/office/powerpoint/2010/main" val="105047282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7" y="260648"/>
            <a:ext cx="9144000" cy="2321719"/>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12976"/>
            <a:ext cx="9144000" cy="2830711"/>
          </a:xfrm>
          <a:prstGeom prst="rect">
            <a:avLst/>
          </a:prstGeom>
        </p:spPr>
      </p:pic>
    </p:spTree>
    <p:extLst>
      <p:ext uri="{BB962C8B-B14F-4D97-AF65-F5344CB8AC3E}">
        <p14:creationId xmlns:p14="http://schemas.microsoft.com/office/powerpoint/2010/main" val="38644200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type="title"/>
          </p:nvPr>
        </p:nvSpPr>
        <p:spPr/>
        <p:txBody>
          <a:bodyPr/>
          <a:lstStyle/>
          <a:p>
            <a:r>
              <a:rPr lang="en-US"/>
              <a:t>How Disasters Affect Businesses</a:t>
            </a:r>
          </a:p>
        </p:txBody>
      </p:sp>
      <p:sp>
        <p:nvSpPr>
          <p:cNvPr id="345091" name="Rectangle 3"/>
          <p:cNvSpPr>
            <a:spLocks noGrp="1" noChangeArrowheads="1"/>
          </p:cNvSpPr>
          <p:nvPr>
            <p:ph type="body" idx="1"/>
          </p:nvPr>
        </p:nvSpPr>
        <p:spPr>
          <a:xfrm>
            <a:off x="457200" y="1600200"/>
            <a:ext cx="8363272" cy="4525963"/>
          </a:xfrm>
        </p:spPr>
        <p:txBody>
          <a:bodyPr>
            <a:normAutofit/>
          </a:bodyPr>
          <a:lstStyle/>
          <a:p>
            <a:r>
              <a:rPr lang="en-US" sz="2800" dirty="0"/>
              <a:t>Direct damage to facilities and equipment</a:t>
            </a:r>
          </a:p>
          <a:p>
            <a:r>
              <a:rPr lang="en-US" sz="2800" dirty="0"/>
              <a:t>Transportation infrastructure damage</a:t>
            </a:r>
          </a:p>
          <a:p>
            <a:pPr lvl="1"/>
            <a:r>
              <a:rPr lang="en-US" sz="2400" dirty="0"/>
              <a:t>Delays deliveries, supplies, customers, employees going to work</a:t>
            </a:r>
          </a:p>
          <a:p>
            <a:r>
              <a:rPr lang="en-US" sz="2800" dirty="0"/>
              <a:t>Communications outages</a:t>
            </a:r>
          </a:p>
          <a:p>
            <a:r>
              <a:rPr lang="en-US" sz="2800" dirty="0"/>
              <a:t>Utilities outages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571472" y="357166"/>
            <a:ext cx="7772400" cy="558789"/>
          </a:xfrm>
        </p:spPr>
        <p:txBody>
          <a:bodyPr>
            <a:noAutofit/>
          </a:bodyPr>
          <a:lstStyle/>
          <a:p>
            <a:r>
              <a:rPr lang="en-US" sz="3600" dirty="0"/>
              <a:t>III – Recovery strategies</a:t>
            </a:r>
          </a:p>
        </p:txBody>
      </p:sp>
      <p:sp>
        <p:nvSpPr>
          <p:cNvPr id="27651" name="Rectangle 3"/>
          <p:cNvSpPr>
            <a:spLocks noGrp="1" noChangeArrowheads="1"/>
          </p:cNvSpPr>
          <p:nvPr>
            <p:ph type="subTitle" idx="1"/>
          </p:nvPr>
        </p:nvSpPr>
        <p:spPr>
          <a:xfrm>
            <a:off x="785786" y="1214422"/>
            <a:ext cx="7572428" cy="4786346"/>
          </a:xfrm>
        </p:spPr>
        <p:txBody>
          <a:bodyPr>
            <a:normAutofit fontScale="70000" lnSpcReduction="20000"/>
          </a:bodyPr>
          <a:lstStyle/>
          <a:p>
            <a:pPr algn="l">
              <a:buFont typeface="Wingdings" pitchFamily="2" charset="2"/>
              <a:buChar char="§"/>
            </a:pPr>
            <a:r>
              <a:rPr lang="en-US" sz="3400" dirty="0">
                <a:solidFill>
                  <a:schemeClr val="tx1"/>
                </a:solidFill>
              </a:rPr>
              <a:t>Recovery strategies are based on </a:t>
            </a:r>
            <a:r>
              <a:rPr lang="en-US" sz="3400" dirty="0" smtClean="0">
                <a:solidFill>
                  <a:schemeClr val="tx1"/>
                </a:solidFill>
              </a:rPr>
              <a:t>MTDs </a:t>
            </a:r>
            <a:endParaRPr lang="en-US" sz="3400" dirty="0">
              <a:solidFill>
                <a:schemeClr val="tx1"/>
              </a:solidFill>
            </a:endParaRPr>
          </a:p>
          <a:p>
            <a:pPr algn="l">
              <a:buFont typeface="Wingdings" pitchFamily="2" charset="2"/>
              <a:buChar char="§"/>
            </a:pPr>
            <a:r>
              <a:rPr lang="en-US" sz="3400" dirty="0">
                <a:solidFill>
                  <a:schemeClr val="tx1"/>
                </a:solidFill>
              </a:rPr>
              <a:t>Predefined</a:t>
            </a:r>
          </a:p>
          <a:p>
            <a:pPr algn="l">
              <a:buFont typeface="Wingdings" pitchFamily="2" charset="2"/>
              <a:buChar char="§"/>
            </a:pPr>
            <a:r>
              <a:rPr lang="en-US" sz="3400" dirty="0" smtClean="0">
                <a:solidFill>
                  <a:schemeClr val="tx1"/>
                </a:solidFill>
              </a:rPr>
              <a:t>Management-approved</a:t>
            </a:r>
          </a:p>
          <a:p>
            <a:pPr algn="l">
              <a:lnSpc>
                <a:spcPct val="90000"/>
              </a:lnSpc>
              <a:buFont typeface="Wingdings" pitchFamily="2" charset="2"/>
              <a:buChar char="§"/>
            </a:pPr>
            <a:r>
              <a:rPr lang="en-US" sz="3400" dirty="0" smtClean="0">
                <a:solidFill>
                  <a:schemeClr val="tx1"/>
                </a:solidFill>
              </a:rPr>
              <a:t>Different technical strategies</a:t>
            </a:r>
          </a:p>
          <a:p>
            <a:pPr algn="l">
              <a:lnSpc>
                <a:spcPct val="90000"/>
              </a:lnSpc>
              <a:buFont typeface="Wingdings" pitchFamily="2" charset="2"/>
              <a:buChar char="§"/>
            </a:pPr>
            <a:r>
              <a:rPr lang="en-US" sz="3400" dirty="0" smtClean="0">
                <a:solidFill>
                  <a:schemeClr val="tx1"/>
                </a:solidFill>
              </a:rPr>
              <a:t>Different costs and benefits</a:t>
            </a:r>
          </a:p>
          <a:p>
            <a:pPr algn="l">
              <a:lnSpc>
                <a:spcPct val="90000"/>
              </a:lnSpc>
              <a:buFont typeface="Wingdings" pitchFamily="2" charset="2"/>
              <a:buChar char="§"/>
            </a:pPr>
            <a:r>
              <a:rPr lang="en-US" sz="3400" dirty="0" smtClean="0">
                <a:solidFill>
                  <a:schemeClr val="tx1"/>
                </a:solidFill>
              </a:rPr>
              <a:t>How to choose?</a:t>
            </a:r>
          </a:p>
          <a:p>
            <a:pPr algn="l">
              <a:lnSpc>
                <a:spcPct val="90000"/>
              </a:lnSpc>
              <a:buFont typeface="Wingdings" pitchFamily="2" charset="2"/>
              <a:buChar char="§"/>
            </a:pPr>
            <a:r>
              <a:rPr lang="en-US" sz="3400" dirty="0" smtClean="0">
                <a:solidFill>
                  <a:schemeClr val="tx1"/>
                </a:solidFill>
              </a:rPr>
              <a:t>Careful cost-benefit analysis</a:t>
            </a:r>
          </a:p>
          <a:p>
            <a:pPr algn="l">
              <a:lnSpc>
                <a:spcPct val="90000"/>
              </a:lnSpc>
              <a:buFont typeface="Wingdings" pitchFamily="2" charset="2"/>
              <a:buChar char="§"/>
            </a:pPr>
            <a:r>
              <a:rPr lang="en-US" sz="3400" dirty="0" smtClean="0">
                <a:solidFill>
                  <a:schemeClr val="tx1"/>
                </a:solidFill>
              </a:rPr>
              <a:t>Driven by business requirements</a:t>
            </a:r>
          </a:p>
          <a:p>
            <a:pPr algn="l">
              <a:lnSpc>
                <a:spcPct val="90000"/>
              </a:lnSpc>
              <a:buFont typeface="Wingdings" pitchFamily="2" charset="2"/>
              <a:buChar char="§"/>
            </a:pPr>
            <a:r>
              <a:rPr lang="en-US" sz="3400" b="1" dirty="0" smtClean="0">
                <a:solidFill>
                  <a:schemeClr val="tx1"/>
                </a:solidFill>
              </a:rPr>
              <a:t>Strategies should address recovery of</a:t>
            </a:r>
            <a:r>
              <a:rPr lang="en-US" sz="3400" dirty="0" smtClean="0">
                <a:solidFill>
                  <a:schemeClr val="tx1"/>
                </a:solidFill>
              </a:rPr>
              <a:t>:</a:t>
            </a:r>
          </a:p>
          <a:p>
            <a:pPr lvl="1" algn="l">
              <a:lnSpc>
                <a:spcPct val="90000"/>
              </a:lnSpc>
              <a:buFont typeface="Times" pitchFamily="18" charset="0"/>
              <a:buChar char="•"/>
            </a:pPr>
            <a:r>
              <a:rPr lang="en-US" sz="3200" dirty="0" smtClean="0">
                <a:solidFill>
                  <a:schemeClr val="tx1"/>
                </a:solidFill>
              </a:rPr>
              <a:t>Business operations</a:t>
            </a:r>
          </a:p>
          <a:p>
            <a:pPr lvl="1" algn="l">
              <a:lnSpc>
                <a:spcPct val="90000"/>
              </a:lnSpc>
              <a:buFont typeface="Times" pitchFamily="18" charset="0"/>
              <a:buChar char="•"/>
            </a:pPr>
            <a:r>
              <a:rPr lang="en-US" sz="3200" dirty="0" smtClean="0">
                <a:solidFill>
                  <a:schemeClr val="tx1"/>
                </a:solidFill>
              </a:rPr>
              <a:t>Facilities &amp; supplies</a:t>
            </a:r>
          </a:p>
          <a:p>
            <a:pPr lvl="1" algn="l">
              <a:lnSpc>
                <a:spcPct val="90000"/>
              </a:lnSpc>
              <a:buFont typeface="Times" pitchFamily="18" charset="0"/>
              <a:buChar char="•"/>
            </a:pPr>
            <a:r>
              <a:rPr lang="en-US" sz="3200" dirty="0" smtClean="0">
                <a:solidFill>
                  <a:schemeClr val="tx1"/>
                </a:solidFill>
              </a:rPr>
              <a:t>Users (workers and end-users)</a:t>
            </a:r>
          </a:p>
          <a:p>
            <a:pPr lvl="1" algn="l">
              <a:lnSpc>
                <a:spcPct val="90000"/>
              </a:lnSpc>
              <a:buFont typeface="Times" pitchFamily="18" charset="0"/>
              <a:buChar char="•"/>
            </a:pPr>
            <a:r>
              <a:rPr lang="en-US" sz="3200" dirty="0" smtClean="0">
                <a:solidFill>
                  <a:schemeClr val="tx1"/>
                </a:solidFill>
              </a:rPr>
              <a:t>Network, data center, telecommunications (technical)</a:t>
            </a:r>
          </a:p>
          <a:p>
            <a:pPr lvl="1" algn="l">
              <a:lnSpc>
                <a:spcPct val="90000"/>
              </a:lnSpc>
              <a:buFont typeface="Times" pitchFamily="18" charset="0"/>
              <a:buChar char="•"/>
            </a:pPr>
            <a:r>
              <a:rPr lang="en-US" sz="3200" dirty="0" smtClean="0">
                <a:solidFill>
                  <a:schemeClr val="tx1"/>
                </a:solidFill>
              </a:rPr>
              <a:t>Data (off-site backups of data and applications)</a:t>
            </a:r>
          </a:p>
          <a:p>
            <a:pPr algn="l">
              <a:lnSpc>
                <a:spcPct val="90000"/>
              </a:lnSpc>
              <a:buFont typeface="Wingdings" pitchFamily="2" charset="2"/>
              <a:buChar char="§"/>
            </a:pPr>
            <a:endParaRPr lang="en-US" sz="2600" dirty="0" smtClean="0">
              <a:solidFill>
                <a:schemeClr val="tx1"/>
              </a:solidFill>
            </a:endParaRPr>
          </a:p>
          <a:p>
            <a:pPr algn="l">
              <a:buFont typeface="Wingdings" pitchFamily="2" charset="2"/>
              <a:buChar char="§"/>
            </a:pPr>
            <a:endParaRPr lang="en-US" sz="2800" dirty="0" smtClean="0"/>
          </a:p>
          <a:p>
            <a:pPr algn="l">
              <a:buFont typeface="Wingdings" pitchFamily="2" charset="2"/>
              <a:buChar char="§"/>
            </a:pPr>
            <a:endParaRPr lang="en-US" sz="2800" dirty="0" smtClean="0"/>
          </a:p>
          <a:p>
            <a:pPr algn="l">
              <a:buFont typeface="Wingdings" pitchFamily="2" charset="2"/>
              <a:buChar char="§"/>
            </a:pPr>
            <a:endParaRPr lang="en-US" sz="2800" dirty="0"/>
          </a:p>
        </p:txBody>
      </p:sp>
    </p:spTree>
  </p:cSld>
  <p:clrMapOvr>
    <a:masterClrMapping/>
  </p:clrMapOvr>
  <p:transition advTm="2562"/>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a:xfrm>
            <a:off x="571472" y="500042"/>
            <a:ext cx="8286808" cy="892175"/>
          </a:xfrm>
        </p:spPr>
        <p:txBody>
          <a:bodyPr>
            <a:noAutofit/>
          </a:bodyPr>
          <a:lstStyle/>
          <a:p>
            <a:r>
              <a:rPr lang="en-US" sz="3600" dirty="0"/>
              <a:t>IV – BCP development / implementation</a:t>
            </a:r>
          </a:p>
        </p:txBody>
      </p:sp>
      <p:sp>
        <p:nvSpPr>
          <p:cNvPr id="41987" name="Rectangle 3"/>
          <p:cNvSpPr>
            <a:spLocks noGrp="1" noChangeArrowheads="1"/>
          </p:cNvSpPr>
          <p:nvPr>
            <p:ph type="subTitle" idx="1"/>
          </p:nvPr>
        </p:nvSpPr>
        <p:spPr>
          <a:xfrm>
            <a:off x="642910" y="1428736"/>
            <a:ext cx="7929618" cy="4286280"/>
          </a:xfrm>
        </p:spPr>
        <p:txBody>
          <a:bodyPr>
            <a:normAutofit fontScale="92500" lnSpcReduction="10000"/>
          </a:bodyPr>
          <a:lstStyle/>
          <a:p>
            <a:pPr algn="l">
              <a:buFont typeface="Wingdings" pitchFamily="2" charset="2"/>
              <a:buChar char="§"/>
            </a:pPr>
            <a:r>
              <a:rPr lang="en-US" sz="2800" dirty="0">
                <a:solidFill>
                  <a:schemeClr val="tx1"/>
                </a:solidFill>
              </a:rPr>
              <a:t>Detailed plan for recovery</a:t>
            </a:r>
          </a:p>
          <a:p>
            <a:pPr lvl="1" algn="l">
              <a:buFont typeface="Times" pitchFamily="18" charset="0"/>
              <a:buChar char="•"/>
            </a:pPr>
            <a:r>
              <a:rPr lang="en-US" sz="2400" dirty="0">
                <a:solidFill>
                  <a:schemeClr val="tx1"/>
                </a:solidFill>
              </a:rPr>
              <a:t>Business &amp; service recovery plans</a:t>
            </a:r>
          </a:p>
          <a:p>
            <a:pPr lvl="1" algn="l">
              <a:buFont typeface="Times" pitchFamily="18" charset="0"/>
              <a:buChar char="•"/>
            </a:pPr>
            <a:r>
              <a:rPr lang="en-US" sz="2400" dirty="0">
                <a:solidFill>
                  <a:schemeClr val="tx1"/>
                </a:solidFill>
              </a:rPr>
              <a:t>Maintenance</a:t>
            </a:r>
          </a:p>
          <a:p>
            <a:pPr lvl="1" algn="l">
              <a:buFont typeface="Times" pitchFamily="18" charset="0"/>
              <a:buChar char="•"/>
            </a:pPr>
            <a:r>
              <a:rPr lang="en-US" sz="2400" dirty="0">
                <a:solidFill>
                  <a:schemeClr val="tx1"/>
                </a:solidFill>
              </a:rPr>
              <a:t>Awareness &amp; training</a:t>
            </a:r>
          </a:p>
          <a:p>
            <a:pPr lvl="1" algn="l">
              <a:buFont typeface="Times" pitchFamily="18" charset="0"/>
              <a:buChar char="•"/>
            </a:pPr>
            <a:r>
              <a:rPr lang="en-US" sz="2400" dirty="0" smtClean="0">
                <a:solidFill>
                  <a:schemeClr val="tx1"/>
                </a:solidFill>
              </a:rPr>
              <a:t>Testing</a:t>
            </a:r>
          </a:p>
          <a:p>
            <a:pPr algn="l">
              <a:lnSpc>
                <a:spcPct val="90000"/>
              </a:lnSpc>
              <a:buFont typeface="Wingdings" pitchFamily="2" charset="2"/>
              <a:buChar char="§"/>
            </a:pPr>
            <a:r>
              <a:rPr lang="en-US" sz="2800" dirty="0" smtClean="0">
                <a:solidFill>
                  <a:schemeClr val="tx1"/>
                </a:solidFill>
              </a:rPr>
              <a:t>Sample plan phases</a:t>
            </a:r>
          </a:p>
          <a:p>
            <a:pPr lvl="1" algn="l">
              <a:lnSpc>
                <a:spcPct val="90000"/>
              </a:lnSpc>
              <a:buFont typeface="Times" pitchFamily="18" charset="0"/>
              <a:buChar char="•"/>
            </a:pPr>
            <a:r>
              <a:rPr lang="en-US" sz="2400" dirty="0" smtClean="0">
                <a:solidFill>
                  <a:schemeClr val="tx1"/>
                </a:solidFill>
              </a:rPr>
              <a:t>Initial disaster response</a:t>
            </a:r>
          </a:p>
          <a:p>
            <a:pPr lvl="1" algn="l">
              <a:lnSpc>
                <a:spcPct val="90000"/>
              </a:lnSpc>
              <a:buFont typeface="Times" pitchFamily="18" charset="0"/>
              <a:buChar char="•"/>
            </a:pPr>
            <a:r>
              <a:rPr lang="en-US" sz="2400" dirty="0" smtClean="0">
                <a:solidFill>
                  <a:schemeClr val="tx1"/>
                </a:solidFill>
              </a:rPr>
              <a:t>Resume critical business operations</a:t>
            </a:r>
          </a:p>
          <a:p>
            <a:pPr lvl="1" algn="l">
              <a:lnSpc>
                <a:spcPct val="90000"/>
              </a:lnSpc>
              <a:buFont typeface="Times" pitchFamily="18" charset="0"/>
              <a:buChar char="•"/>
            </a:pPr>
            <a:r>
              <a:rPr lang="en-US" sz="2400" dirty="0" smtClean="0">
                <a:solidFill>
                  <a:schemeClr val="tx1"/>
                </a:solidFill>
              </a:rPr>
              <a:t>Resume non-critical business operations</a:t>
            </a:r>
          </a:p>
          <a:p>
            <a:pPr lvl="1" algn="l">
              <a:lnSpc>
                <a:spcPct val="90000"/>
              </a:lnSpc>
              <a:buFont typeface="Times" pitchFamily="18" charset="0"/>
              <a:buChar char="•"/>
            </a:pPr>
            <a:r>
              <a:rPr lang="en-US" sz="2400" dirty="0" smtClean="0">
                <a:solidFill>
                  <a:schemeClr val="tx1"/>
                </a:solidFill>
              </a:rPr>
              <a:t>Restoration (return to primary site)</a:t>
            </a:r>
          </a:p>
          <a:p>
            <a:pPr lvl="1" algn="l">
              <a:lnSpc>
                <a:spcPct val="90000"/>
              </a:lnSpc>
              <a:buFont typeface="Times" pitchFamily="18" charset="0"/>
              <a:buChar char="•"/>
            </a:pPr>
            <a:r>
              <a:rPr lang="en-US" sz="2400" dirty="0" smtClean="0">
                <a:solidFill>
                  <a:schemeClr val="tx1"/>
                </a:solidFill>
              </a:rPr>
              <a:t>Interacting with external groups (customers, media,         emergency responders)</a:t>
            </a:r>
          </a:p>
          <a:p>
            <a:pPr algn="l">
              <a:buFont typeface="Times" pitchFamily="18" charset="0"/>
              <a:buChar char="•"/>
            </a:pPr>
            <a:endParaRPr lang="en-US" dirty="0" smtClean="0">
              <a:solidFill>
                <a:schemeClr val="tx1"/>
              </a:solidFill>
            </a:endParaRPr>
          </a:p>
          <a:p>
            <a:pPr algn="l">
              <a:buFont typeface="Wingdings" pitchFamily="2" charset="2"/>
              <a:buChar char="§"/>
            </a:pPr>
            <a:endParaRPr lang="en-US" dirty="0">
              <a:solidFill>
                <a:schemeClr val="tx1"/>
              </a:solidFill>
            </a:endParaRPr>
          </a:p>
        </p:txBody>
      </p:sp>
    </p:spTree>
  </p:cSld>
  <p:clrMapOvr>
    <a:masterClrMapping/>
  </p:clrMapOvr>
  <p:transition advTm="2562"/>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a:xfrm>
            <a:off x="571472" y="285728"/>
            <a:ext cx="7772400" cy="892175"/>
          </a:xfrm>
        </p:spPr>
        <p:txBody>
          <a:bodyPr>
            <a:normAutofit/>
          </a:bodyPr>
          <a:lstStyle/>
          <a:p>
            <a:r>
              <a:rPr lang="en-US" sz="3600" dirty="0"/>
              <a:t>V – BCP final phase</a:t>
            </a:r>
          </a:p>
        </p:txBody>
      </p:sp>
      <p:sp>
        <p:nvSpPr>
          <p:cNvPr id="44035" name="Rectangle 3"/>
          <p:cNvSpPr>
            <a:spLocks noGrp="1" noChangeArrowheads="1"/>
          </p:cNvSpPr>
          <p:nvPr>
            <p:ph type="subTitle" idx="1"/>
          </p:nvPr>
        </p:nvSpPr>
        <p:spPr>
          <a:xfrm>
            <a:off x="571472" y="1214422"/>
            <a:ext cx="8072494" cy="4929222"/>
          </a:xfrm>
        </p:spPr>
        <p:txBody>
          <a:bodyPr>
            <a:normAutofit/>
          </a:bodyPr>
          <a:lstStyle/>
          <a:p>
            <a:pPr algn="l">
              <a:buFont typeface="Wingdings" pitchFamily="2" charset="2"/>
              <a:buChar char="§"/>
            </a:pPr>
            <a:r>
              <a:rPr lang="en-US" sz="2400" dirty="0" smtClean="0">
                <a:solidFill>
                  <a:schemeClr val="tx1"/>
                </a:solidFill>
              </a:rPr>
              <a:t>Testing </a:t>
            </a:r>
          </a:p>
          <a:p>
            <a:pPr lvl="1" algn="l">
              <a:buFont typeface="Arial" pitchFamily="34" charset="0"/>
              <a:buChar char="•"/>
            </a:pPr>
            <a:r>
              <a:rPr lang="en-US" sz="2000" dirty="0" smtClean="0">
                <a:solidFill>
                  <a:schemeClr val="tx1"/>
                </a:solidFill>
              </a:rPr>
              <a:t>Until it’s tested, you don’t have a plan</a:t>
            </a:r>
          </a:p>
          <a:p>
            <a:pPr lvl="1" algn="l">
              <a:buFont typeface="Times" pitchFamily="18" charset="0"/>
              <a:buChar char="•"/>
            </a:pPr>
            <a:r>
              <a:rPr lang="en-US" sz="2000" dirty="0" smtClean="0">
                <a:solidFill>
                  <a:schemeClr val="tx1"/>
                </a:solidFill>
              </a:rPr>
              <a:t>Testing types: Structured walk-through, Checklist, Simulation,     Parallel, Full interruption.</a:t>
            </a:r>
          </a:p>
          <a:p>
            <a:pPr algn="l">
              <a:buFont typeface="Wingdings" pitchFamily="2" charset="2"/>
              <a:buChar char="§"/>
            </a:pPr>
            <a:r>
              <a:rPr lang="en-US" sz="2400" dirty="0" smtClean="0">
                <a:solidFill>
                  <a:schemeClr val="tx1"/>
                </a:solidFill>
              </a:rPr>
              <a:t>Maintenance</a:t>
            </a:r>
          </a:p>
          <a:p>
            <a:pPr lvl="1" algn="l">
              <a:buFont typeface="Arial" pitchFamily="34" charset="0"/>
              <a:buChar char="•"/>
            </a:pPr>
            <a:r>
              <a:rPr lang="en-US" sz="2000" dirty="0" smtClean="0">
                <a:solidFill>
                  <a:schemeClr val="tx1"/>
                </a:solidFill>
              </a:rPr>
              <a:t>Fix problems found in testing</a:t>
            </a:r>
          </a:p>
          <a:p>
            <a:pPr lvl="1" algn="l">
              <a:buFont typeface="Arial" pitchFamily="34" charset="0"/>
              <a:buChar char="•"/>
            </a:pPr>
            <a:r>
              <a:rPr lang="en-US" sz="2000" dirty="0" smtClean="0">
                <a:solidFill>
                  <a:schemeClr val="tx1"/>
                </a:solidFill>
              </a:rPr>
              <a:t>Implement change management</a:t>
            </a:r>
          </a:p>
          <a:p>
            <a:pPr lvl="1" algn="l">
              <a:buFont typeface="Arial" pitchFamily="34" charset="0"/>
              <a:buChar char="•"/>
            </a:pPr>
            <a:r>
              <a:rPr lang="en-US" sz="2000" dirty="0" smtClean="0">
                <a:solidFill>
                  <a:schemeClr val="tx1"/>
                </a:solidFill>
              </a:rPr>
              <a:t>Audit and address audit findings</a:t>
            </a:r>
          </a:p>
          <a:p>
            <a:pPr algn="l">
              <a:buFont typeface="Wingdings" pitchFamily="2" charset="2"/>
              <a:buChar char="§"/>
            </a:pPr>
            <a:r>
              <a:rPr lang="en-US" sz="2400" dirty="0" smtClean="0">
                <a:solidFill>
                  <a:schemeClr val="tx1"/>
                </a:solidFill>
              </a:rPr>
              <a:t>Awareness / Training</a:t>
            </a:r>
          </a:p>
          <a:p>
            <a:pPr lvl="1" algn="l">
              <a:buFont typeface="Arial" pitchFamily="34" charset="0"/>
              <a:buChar char="•"/>
            </a:pPr>
            <a:r>
              <a:rPr lang="en-US" sz="2000" dirty="0" smtClean="0">
                <a:solidFill>
                  <a:schemeClr val="tx1"/>
                </a:solidFill>
              </a:rPr>
              <a:t>BCP team is probably the DR team</a:t>
            </a:r>
          </a:p>
          <a:p>
            <a:pPr lvl="1" algn="l">
              <a:buFont typeface="Arial" pitchFamily="34" charset="0"/>
              <a:buChar char="•"/>
            </a:pPr>
            <a:r>
              <a:rPr lang="en-US" sz="2000" dirty="0" smtClean="0">
                <a:solidFill>
                  <a:schemeClr val="tx1"/>
                </a:solidFill>
              </a:rPr>
              <a:t>BCP training must be on-going, part of corporate culture</a:t>
            </a:r>
          </a:p>
          <a:p>
            <a:pPr algn="l">
              <a:buFont typeface="Wingdings" pitchFamily="2" charset="2"/>
              <a:buChar char="§"/>
            </a:pPr>
            <a:endParaRPr lang="en-US" sz="2400" dirty="0">
              <a:solidFill>
                <a:schemeClr val="tx1"/>
              </a:solidFill>
            </a:endParaRPr>
          </a:p>
        </p:txBody>
      </p:sp>
    </p:spTree>
  </p:cSld>
  <p:clrMapOvr>
    <a:masterClrMapping/>
  </p:clrMapOvr>
  <p:transition advTm="2562"/>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1556792"/>
            <a:ext cx="8229600" cy="1143000"/>
          </a:xfrm>
        </p:spPr>
        <p:txBody>
          <a:bodyPr>
            <a:normAutofit/>
          </a:bodyPr>
          <a:lstStyle/>
          <a:p>
            <a:r>
              <a:rPr lang="en-US" altLang="ko-KR" dirty="0" smtClean="0"/>
              <a:t>DR planning</a:t>
            </a:r>
            <a:endParaRPr lang="ko-KR" altLang="en-US" dirty="0"/>
          </a:p>
        </p:txBody>
      </p:sp>
      <p:sp>
        <p:nvSpPr>
          <p:cNvPr id="4" name="슬라이드 번호 개체 틀 3"/>
          <p:cNvSpPr>
            <a:spLocks noGrp="1"/>
          </p:cNvSpPr>
          <p:nvPr>
            <p:ph type="sldNum" sz="quarter" idx="12"/>
          </p:nvPr>
        </p:nvSpPr>
        <p:spPr/>
        <p:txBody>
          <a:bodyPr/>
          <a:lstStyle/>
          <a:p>
            <a:fld id="{4BEDD84E-25D4-4983-8AA1-2863C96F08D9}" type="slidenum">
              <a:rPr lang="ko-KR" altLang="en-US" smtClean="0"/>
              <a:pPr/>
              <a:t>42</a:t>
            </a:fld>
            <a:endParaRPr lang="ko-KR" alt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Disaster recovery plan</a:t>
            </a:r>
            <a:endParaRPr lang="ko-KR" altLang="en-US" dirty="0"/>
          </a:p>
        </p:txBody>
      </p:sp>
      <p:sp>
        <p:nvSpPr>
          <p:cNvPr id="3" name="내용 개체 틀 2"/>
          <p:cNvSpPr>
            <a:spLocks noGrp="1"/>
          </p:cNvSpPr>
          <p:nvPr>
            <p:ph idx="1"/>
          </p:nvPr>
        </p:nvSpPr>
        <p:spPr/>
        <p:txBody>
          <a:bodyPr>
            <a:normAutofit/>
          </a:bodyPr>
          <a:lstStyle/>
          <a:p>
            <a:r>
              <a:rPr lang="en-US" altLang="ko-KR" dirty="0" smtClean="0"/>
              <a:t>DRP</a:t>
            </a:r>
          </a:p>
          <a:p>
            <a:pPr lvl="1"/>
            <a:r>
              <a:rPr lang="en-US" altLang="ko-KR" dirty="0" smtClean="0"/>
              <a:t>is a subset BCP (business continuity planning), and</a:t>
            </a:r>
          </a:p>
          <a:p>
            <a:pPr lvl="1"/>
            <a:r>
              <a:rPr lang="en-US" altLang="ko-KR" dirty="0" smtClean="0"/>
              <a:t>should include planning for resumption of applications, data, hardware, communications (such as networking) and other IT infrastructure.</a:t>
            </a:r>
            <a:endParaRPr lang="ko-KR" altLang="en-US" dirty="0"/>
          </a:p>
        </p:txBody>
      </p:sp>
      <p:sp>
        <p:nvSpPr>
          <p:cNvPr id="5" name="슬라이드 번호 개체 틀 4"/>
          <p:cNvSpPr>
            <a:spLocks noGrp="1"/>
          </p:cNvSpPr>
          <p:nvPr>
            <p:ph type="sldNum" sz="quarter" idx="12"/>
          </p:nvPr>
        </p:nvSpPr>
        <p:spPr/>
        <p:txBody>
          <a:bodyPr/>
          <a:lstStyle/>
          <a:p>
            <a:fld id="{4BEDD84E-25D4-4983-8AA1-2863C96F08D9}" type="slidenum">
              <a:rPr lang="ko-KR" altLang="en-US" smtClean="0"/>
              <a:pPr/>
              <a:t>43</a:t>
            </a:fld>
            <a:endParaRPr lang="ko-KR" alt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Body of DR plan</a:t>
            </a:r>
            <a:endParaRPr lang="ko-KR" altLang="en-US" dirty="0"/>
          </a:p>
        </p:txBody>
      </p:sp>
      <p:graphicFrame>
        <p:nvGraphicFramePr>
          <p:cNvPr id="4" name="내용 개체 틀 3"/>
          <p:cNvGraphicFramePr>
            <a:graphicFrameLocks noGrp="1"/>
          </p:cNvGraphicFramePr>
          <p:nvPr>
            <p:ph idx="1"/>
          </p:nvPr>
        </p:nvGraphicFramePr>
        <p:xfrm>
          <a:off x="720416" y="1855365"/>
          <a:ext cx="7596000" cy="435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슬라이드 번호 개체 틀 4"/>
          <p:cNvSpPr>
            <a:spLocks noGrp="1"/>
          </p:cNvSpPr>
          <p:nvPr>
            <p:ph type="sldNum" sz="quarter" idx="12"/>
          </p:nvPr>
        </p:nvSpPr>
        <p:spPr/>
        <p:txBody>
          <a:bodyPr/>
          <a:lstStyle/>
          <a:p>
            <a:fld id="{4BEDD84E-25D4-4983-8AA1-2863C96F08D9}" type="slidenum">
              <a:rPr lang="ko-KR" altLang="en-US" smtClean="0"/>
              <a:pPr/>
              <a:t>44</a:t>
            </a:fld>
            <a:endParaRPr lang="ko-KR" alt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Case : DR plan</a:t>
            </a:r>
            <a:endParaRPr lang="ko-KR" altLang="en-US" dirty="0"/>
          </a:p>
        </p:txBody>
      </p:sp>
      <p:sp>
        <p:nvSpPr>
          <p:cNvPr id="4" name="직사각형 3"/>
          <p:cNvSpPr/>
          <p:nvPr/>
        </p:nvSpPr>
        <p:spPr>
          <a:xfrm>
            <a:off x="1187624" y="2060848"/>
            <a:ext cx="2160240" cy="4104456"/>
          </a:xfrm>
          <a:prstGeom prst="rect">
            <a:avLst/>
          </a:prstGeom>
          <a:solidFill>
            <a:schemeClr val="accent1">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5" name="직사각형 4"/>
          <p:cNvSpPr/>
          <p:nvPr/>
        </p:nvSpPr>
        <p:spPr>
          <a:xfrm>
            <a:off x="4067944" y="2060848"/>
            <a:ext cx="4104456" cy="4104456"/>
          </a:xfrm>
          <a:prstGeom prst="rect">
            <a:avLst/>
          </a:prstGeom>
          <a:solidFill>
            <a:schemeClr val="accent6">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6" name="TextBox 5"/>
          <p:cNvSpPr txBox="1"/>
          <p:nvPr/>
        </p:nvSpPr>
        <p:spPr>
          <a:xfrm>
            <a:off x="1691680" y="1700808"/>
            <a:ext cx="1300228" cy="338554"/>
          </a:xfrm>
          <a:prstGeom prst="rect">
            <a:avLst/>
          </a:prstGeom>
          <a:noFill/>
        </p:spPr>
        <p:txBody>
          <a:bodyPr wrap="none" rtlCol="0">
            <a:spAutoFit/>
          </a:bodyPr>
          <a:lstStyle/>
          <a:p>
            <a:r>
              <a:rPr lang="en-US" altLang="ko-KR" sz="1600" dirty="0" smtClean="0"/>
              <a:t>Main center</a:t>
            </a:r>
            <a:endParaRPr lang="ko-KR" altLang="en-US" sz="1600" dirty="0"/>
          </a:p>
        </p:txBody>
      </p:sp>
      <p:sp>
        <p:nvSpPr>
          <p:cNvPr id="7" name="TextBox 6"/>
          <p:cNvSpPr txBox="1"/>
          <p:nvPr/>
        </p:nvSpPr>
        <p:spPr>
          <a:xfrm>
            <a:off x="5552365" y="1700808"/>
            <a:ext cx="1107867" cy="338554"/>
          </a:xfrm>
          <a:prstGeom prst="rect">
            <a:avLst/>
          </a:prstGeom>
          <a:noFill/>
        </p:spPr>
        <p:txBody>
          <a:bodyPr wrap="none" rtlCol="0">
            <a:spAutoFit/>
          </a:bodyPr>
          <a:lstStyle/>
          <a:p>
            <a:r>
              <a:rPr lang="en-US" altLang="ko-KR" sz="1600" dirty="0" smtClean="0"/>
              <a:t>DR center</a:t>
            </a:r>
            <a:endParaRPr lang="ko-KR" altLang="en-US" sz="1600" dirty="0"/>
          </a:p>
        </p:txBody>
      </p:sp>
      <p:sp>
        <p:nvSpPr>
          <p:cNvPr id="8" name="폭발 1 7"/>
          <p:cNvSpPr/>
          <p:nvPr/>
        </p:nvSpPr>
        <p:spPr>
          <a:xfrm>
            <a:off x="1979712" y="2348880"/>
            <a:ext cx="504056" cy="432048"/>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9" name="TextBox 8"/>
          <p:cNvSpPr txBox="1"/>
          <p:nvPr/>
        </p:nvSpPr>
        <p:spPr>
          <a:xfrm>
            <a:off x="1187624" y="2708920"/>
            <a:ext cx="2199513" cy="461665"/>
          </a:xfrm>
          <a:prstGeom prst="rect">
            <a:avLst/>
          </a:prstGeom>
          <a:noFill/>
        </p:spPr>
        <p:txBody>
          <a:bodyPr wrap="none" rtlCol="0">
            <a:spAutoFit/>
          </a:bodyPr>
          <a:lstStyle/>
          <a:p>
            <a:pPr algn="ctr"/>
            <a:r>
              <a:rPr lang="en-US" altLang="ko-KR" sz="1200" dirty="0" smtClean="0"/>
              <a:t>Identify disaster &amp;</a:t>
            </a:r>
          </a:p>
          <a:p>
            <a:pPr algn="ctr"/>
            <a:r>
              <a:rPr lang="en-US" altLang="ko-KR" sz="1200" dirty="0" smtClean="0"/>
              <a:t>Declare emergency response</a:t>
            </a:r>
            <a:endParaRPr lang="ko-KR" altLang="en-US" sz="1200" dirty="0"/>
          </a:p>
        </p:txBody>
      </p:sp>
      <p:sp>
        <p:nvSpPr>
          <p:cNvPr id="12" name="TextBox 11"/>
          <p:cNvSpPr txBox="1"/>
          <p:nvPr/>
        </p:nvSpPr>
        <p:spPr>
          <a:xfrm>
            <a:off x="2274366" y="3944089"/>
            <a:ext cx="1145506" cy="276999"/>
          </a:xfrm>
          <a:prstGeom prst="rect">
            <a:avLst/>
          </a:prstGeom>
          <a:noFill/>
        </p:spPr>
        <p:txBody>
          <a:bodyPr wrap="none" rtlCol="0">
            <a:spAutoFit/>
          </a:bodyPr>
          <a:lstStyle/>
          <a:p>
            <a:r>
              <a:rPr lang="en-US" altLang="ko-KR" sz="1200" dirty="0" smtClean="0"/>
              <a:t>RTO : 3 hours</a:t>
            </a:r>
            <a:endParaRPr lang="ko-KR" altLang="en-US" sz="1200" dirty="0"/>
          </a:p>
        </p:txBody>
      </p:sp>
      <p:cxnSp>
        <p:nvCxnSpPr>
          <p:cNvPr id="13" name="직선 화살표 연결선 12"/>
          <p:cNvCxnSpPr/>
          <p:nvPr/>
        </p:nvCxnSpPr>
        <p:spPr>
          <a:xfrm rot="16200000" flipH="1">
            <a:off x="5086308" y="5787240"/>
            <a:ext cx="396000" cy="1"/>
          </a:xfrm>
          <a:prstGeom prst="straightConnector1">
            <a:avLst/>
          </a:prstGeom>
          <a:ln w="38100">
            <a:prstDash val="solid"/>
            <a:tailEnd type="arrow"/>
          </a:ln>
        </p:spPr>
        <p:style>
          <a:lnRef idx="1">
            <a:schemeClr val="accent1"/>
          </a:lnRef>
          <a:fillRef idx="0">
            <a:schemeClr val="accent1"/>
          </a:fillRef>
          <a:effectRef idx="0">
            <a:schemeClr val="accent1"/>
          </a:effectRef>
          <a:fontRef idx="minor">
            <a:schemeClr val="tx1"/>
          </a:fontRef>
        </p:style>
      </p:cxnSp>
      <p:sp>
        <p:nvSpPr>
          <p:cNvPr id="19" name="직사각형 18"/>
          <p:cNvSpPr/>
          <p:nvPr/>
        </p:nvSpPr>
        <p:spPr>
          <a:xfrm>
            <a:off x="4355976" y="2420888"/>
            <a:ext cx="1872000" cy="360040"/>
          </a:xfrm>
          <a:prstGeom prst="rect">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smtClean="0">
                <a:solidFill>
                  <a:schemeClr val="tx1"/>
                </a:solidFill>
              </a:rPr>
              <a:t>Identify emergency &amp;</a:t>
            </a:r>
          </a:p>
          <a:p>
            <a:pPr algn="ctr"/>
            <a:r>
              <a:rPr lang="en-US" altLang="ko-KR" sz="1100" dirty="0" smtClean="0">
                <a:solidFill>
                  <a:schemeClr val="tx1"/>
                </a:solidFill>
              </a:rPr>
              <a:t>Make DRS ready</a:t>
            </a:r>
            <a:endParaRPr lang="ko-KR" altLang="en-US" sz="1100" dirty="0">
              <a:solidFill>
                <a:schemeClr val="tx1"/>
              </a:solidFill>
            </a:endParaRPr>
          </a:p>
        </p:txBody>
      </p:sp>
      <p:sp>
        <p:nvSpPr>
          <p:cNvPr id="20" name="직사각형 19"/>
          <p:cNvSpPr/>
          <p:nvPr/>
        </p:nvSpPr>
        <p:spPr>
          <a:xfrm>
            <a:off x="4355976" y="2924944"/>
            <a:ext cx="1872000" cy="216024"/>
          </a:xfrm>
          <a:prstGeom prst="rect">
            <a:avLst/>
          </a:prstGeom>
          <a:solidFill>
            <a:schemeClr val="accent1">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smtClean="0">
                <a:solidFill>
                  <a:schemeClr val="tx1"/>
                </a:solidFill>
              </a:rPr>
              <a:t>Recover system</a:t>
            </a:r>
            <a:endParaRPr lang="ko-KR" altLang="en-US" sz="1100" dirty="0">
              <a:solidFill>
                <a:schemeClr val="tx1"/>
              </a:solidFill>
            </a:endParaRPr>
          </a:p>
        </p:txBody>
      </p:sp>
      <p:sp>
        <p:nvSpPr>
          <p:cNvPr id="21" name="직사각형 20"/>
          <p:cNvSpPr/>
          <p:nvPr/>
        </p:nvSpPr>
        <p:spPr>
          <a:xfrm>
            <a:off x="4355976" y="3284984"/>
            <a:ext cx="1872000" cy="216024"/>
          </a:xfrm>
          <a:prstGeom prst="rect">
            <a:avLst/>
          </a:prstGeom>
          <a:solidFill>
            <a:schemeClr val="accent1">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smtClean="0">
                <a:solidFill>
                  <a:schemeClr val="tx1"/>
                </a:solidFill>
              </a:rPr>
              <a:t>Activate system</a:t>
            </a:r>
            <a:endParaRPr lang="ko-KR" altLang="en-US" sz="1100" dirty="0">
              <a:solidFill>
                <a:schemeClr val="tx1"/>
              </a:solidFill>
            </a:endParaRPr>
          </a:p>
        </p:txBody>
      </p:sp>
      <p:sp>
        <p:nvSpPr>
          <p:cNvPr id="22" name="직사각형 21"/>
          <p:cNvSpPr/>
          <p:nvPr/>
        </p:nvSpPr>
        <p:spPr>
          <a:xfrm>
            <a:off x="4355976" y="3717032"/>
            <a:ext cx="1872000" cy="216024"/>
          </a:xfrm>
          <a:prstGeom prst="rect">
            <a:avLst/>
          </a:prstGeom>
          <a:solidFill>
            <a:schemeClr val="accent3">
              <a:lumMod val="40000"/>
              <a:lumOff val="6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smtClean="0">
                <a:solidFill>
                  <a:schemeClr val="tx1"/>
                </a:solidFill>
              </a:rPr>
              <a:t>Restore data</a:t>
            </a:r>
            <a:endParaRPr lang="ko-KR" altLang="en-US" sz="1100" dirty="0">
              <a:solidFill>
                <a:schemeClr val="tx1"/>
              </a:solidFill>
            </a:endParaRPr>
          </a:p>
        </p:txBody>
      </p:sp>
      <p:sp>
        <p:nvSpPr>
          <p:cNvPr id="23" name="직사각형 22"/>
          <p:cNvSpPr/>
          <p:nvPr/>
        </p:nvSpPr>
        <p:spPr>
          <a:xfrm>
            <a:off x="4355976" y="4077072"/>
            <a:ext cx="1872000" cy="216024"/>
          </a:xfrm>
          <a:prstGeom prst="rect">
            <a:avLst/>
          </a:prstGeom>
          <a:solidFill>
            <a:schemeClr val="accent3">
              <a:lumMod val="40000"/>
              <a:lumOff val="6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smtClean="0">
                <a:solidFill>
                  <a:schemeClr val="tx1"/>
                </a:solidFill>
              </a:rPr>
              <a:t>Recover DB &amp; task</a:t>
            </a:r>
            <a:endParaRPr lang="ko-KR" altLang="en-US" sz="1100" dirty="0">
              <a:solidFill>
                <a:schemeClr val="tx1"/>
              </a:solidFill>
            </a:endParaRPr>
          </a:p>
        </p:txBody>
      </p:sp>
      <p:sp>
        <p:nvSpPr>
          <p:cNvPr id="24" name="직사각형 23"/>
          <p:cNvSpPr/>
          <p:nvPr/>
        </p:nvSpPr>
        <p:spPr>
          <a:xfrm>
            <a:off x="6552376" y="4077072"/>
            <a:ext cx="1404000" cy="216024"/>
          </a:xfrm>
          <a:prstGeom prst="rect">
            <a:avLst/>
          </a:prstGeom>
          <a:solidFill>
            <a:schemeClr val="accent3">
              <a:lumMod val="40000"/>
              <a:lumOff val="6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smtClean="0">
                <a:solidFill>
                  <a:schemeClr val="tx1"/>
                </a:solidFill>
              </a:rPr>
              <a:t>Recover N/W</a:t>
            </a:r>
            <a:endParaRPr lang="ko-KR" altLang="en-US" sz="1100" dirty="0">
              <a:solidFill>
                <a:schemeClr val="tx1"/>
              </a:solidFill>
            </a:endParaRPr>
          </a:p>
        </p:txBody>
      </p:sp>
      <p:sp>
        <p:nvSpPr>
          <p:cNvPr id="25" name="직사각형 24"/>
          <p:cNvSpPr/>
          <p:nvPr/>
        </p:nvSpPr>
        <p:spPr>
          <a:xfrm>
            <a:off x="6552376" y="4509120"/>
            <a:ext cx="1404000" cy="216024"/>
          </a:xfrm>
          <a:prstGeom prst="rect">
            <a:avLst/>
          </a:prstGeom>
          <a:solidFill>
            <a:schemeClr val="accent3">
              <a:lumMod val="40000"/>
              <a:lumOff val="6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smtClean="0">
                <a:solidFill>
                  <a:schemeClr val="tx1"/>
                </a:solidFill>
              </a:rPr>
              <a:t>Recover DB &amp; task</a:t>
            </a:r>
            <a:endParaRPr lang="ko-KR" altLang="en-US" sz="1100" dirty="0">
              <a:solidFill>
                <a:schemeClr val="tx1"/>
              </a:solidFill>
            </a:endParaRPr>
          </a:p>
        </p:txBody>
      </p:sp>
      <p:sp>
        <p:nvSpPr>
          <p:cNvPr id="26" name="순서도: 판단 25"/>
          <p:cNvSpPr/>
          <p:nvPr/>
        </p:nvSpPr>
        <p:spPr>
          <a:xfrm>
            <a:off x="4356176" y="4437112"/>
            <a:ext cx="1872000" cy="360040"/>
          </a:xfrm>
          <a:prstGeom prst="flowChartDecision">
            <a:avLst/>
          </a:prstGeom>
          <a:solidFill>
            <a:schemeClr val="accent3">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smtClean="0">
                <a:solidFill>
                  <a:schemeClr val="tx1"/>
                </a:solidFill>
              </a:rPr>
              <a:t>Consistency?</a:t>
            </a:r>
            <a:endParaRPr lang="ko-KR" altLang="en-US" sz="1100" dirty="0">
              <a:solidFill>
                <a:schemeClr val="tx1"/>
              </a:solidFill>
            </a:endParaRPr>
          </a:p>
        </p:txBody>
      </p:sp>
      <p:sp>
        <p:nvSpPr>
          <p:cNvPr id="27" name="직사각형 26"/>
          <p:cNvSpPr/>
          <p:nvPr/>
        </p:nvSpPr>
        <p:spPr>
          <a:xfrm>
            <a:off x="4355976" y="5013176"/>
            <a:ext cx="1872000" cy="216024"/>
          </a:xfrm>
          <a:prstGeom prst="rect">
            <a:avLst/>
          </a:prstGeom>
          <a:solidFill>
            <a:schemeClr val="tx2">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smtClean="0">
                <a:solidFill>
                  <a:schemeClr val="bg1"/>
                </a:solidFill>
              </a:rPr>
              <a:t>Start DRS</a:t>
            </a:r>
            <a:endParaRPr lang="ko-KR" altLang="en-US" sz="1100" dirty="0">
              <a:solidFill>
                <a:schemeClr val="bg1"/>
              </a:solidFill>
            </a:endParaRPr>
          </a:p>
        </p:txBody>
      </p:sp>
      <p:sp>
        <p:nvSpPr>
          <p:cNvPr id="28" name="직사각형 27"/>
          <p:cNvSpPr/>
          <p:nvPr/>
        </p:nvSpPr>
        <p:spPr>
          <a:xfrm>
            <a:off x="4355976" y="5373216"/>
            <a:ext cx="1872000" cy="216024"/>
          </a:xfrm>
          <a:prstGeom prst="rect">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smtClean="0">
                <a:solidFill>
                  <a:schemeClr val="tx1"/>
                </a:solidFill>
              </a:rPr>
              <a:t>Resume business</a:t>
            </a:r>
            <a:endParaRPr lang="ko-KR" altLang="en-US" sz="1100" dirty="0">
              <a:solidFill>
                <a:schemeClr val="tx1"/>
              </a:solidFill>
            </a:endParaRPr>
          </a:p>
        </p:txBody>
      </p:sp>
      <p:sp>
        <p:nvSpPr>
          <p:cNvPr id="29" name="오른쪽 화살표 28"/>
          <p:cNvSpPr/>
          <p:nvPr/>
        </p:nvSpPr>
        <p:spPr>
          <a:xfrm>
            <a:off x="2987824" y="2276872"/>
            <a:ext cx="1296144" cy="648072"/>
          </a:xfrm>
          <a:prstGeom prst="rightArrow">
            <a:avLst>
              <a:gd name="adj1" fmla="val 60078"/>
              <a:gd name="adj2" fmla="val 41601"/>
            </a:avLst>
          </a:prstGeom>
          <a:solidFill>
            <a:schemeClr val="accent1">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smtClean="0">
                <a:solidFill>
                  <a:schemeClr val="tx1"/>
                </a:solidFill>
              </a:rPr>
              <a:t>Spread out &amp; redeploy</a:t>
            </a:r>
            <a:endParaRPr lang="ko-KR" altLang="en-US" sz="1100" dirty="0">
              <a:solidFill>
                <a:schemeClr val="tx1"/>
              </a:solidFill>
            </a:endParaRPr>
          </a:p>
        </p:txBody>
      </p:sp>
      <p:sp>
        <p:nvSpPr>
          <p:cNvPr id="30" name="직사각형 29"/>
          <p:cNvSpPr/>
          <p:nvPr/>
        </p:nvSpPr>
        <p:spPr>
          <a:xfrm>
            <a:off x="4283968" y="3645024"/>
            <a:ext cx="3744416" cy="1232520"/>
          </a:xfrm>
          <a:prstGeom prst="rect">
            <a:avLst/>
          </a:prstGeom>
          <a:noFill/>
          <a:ln w="31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31" name="직사각형 30"/>
          <p:cNvSpPr/>
          <p:nvPr/>
        </p:nvSpPr>
        <p:spPr>
          <a:xfrm>
            <a:off x="4283968" y="2852936"/>
            <a:ext cx="2016224" cy="720080"/>
          </a:xfrm>
          <a:prstGeom prst="rect">
            <a:avLst/>
          </a:prstGeom>
          <a:noFill/>
          <a:ln w="31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cxnSp>
        <p:nvCxnSpPr>
          <p:cNvPr id="33" name="직선 화살표 연결선 32"/>
          <p:cNvCxnSpPr>
            <a:stCxn id="19" idx="2"/>
            <a:endCxn id="20" idx="0"/>
          </p:cNvCxnSpPr>
          <p:nvPr/>
        </p:nvCxnSpPr>
        <p:spPr>
          <a:xfrm rot="5400000">
            <a:off x="5219968" y="2852936"/>
            <a:ext cx="144016" cy="1588"/>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직선 화살표 연결선 34"/>
          <p:cNvCxnSpPr>
            <a:stCxn id="20" idx="2"/>
            <a:endCxn id="21" idx="0"/>
          </p:cNvCxnSpPr>
          <p:nvPr/>
        </p:nvCxnSpPr>
        <p:spPr>
          <a:xfrm rot="5400000">
            <a:off x="5219968" y="3212976"/>
            <a:ext cx="144016" cy="1588"/>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직선 화살표 연결선 36"/>
          <p:cNvCxnSpPr>
            <a:stCxn id="21" idx="2"/>
            <a:endCxn id="22" idx="0"/>
          </p:cNvCxnSpPr>
          <p:nvPr/>
        </p:nvCxnSpPr>
        <p:spPr>
          <a:xfrm rot="5400000">
            <a:off x="5183964" y="3609020"/>
            <a:ext cx="216024" cy="1588"/>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9" name="직선 화살표 연결선 38"/>
          <p:cNvCxnSpPr>
            <a:stCxn id="22" idx="2"/>
            <a:endCxn id="23" idx="0"/>
          </p:cNvCxnSpPr>
          <p:nvPr/>
        </p:nvCxnSpPr>
        <p:spPr>
          <a:xfrm rot="5400000">
            <a:off x="5219968" y="4005064"/>
            <a:ext cx="144016" cy="1588"/>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1" name="직선 화살표 연결선 40"/>
          <p:cNvCxnSpPr>
            <a:stCxn id="23" idx="2"/>
            <a:endCxn id="26" idx="0"/>
          </p:cNvCxnSpPr>
          <p:nvPr/>
        </p:nvCxnSpPr>
        <p:spPr>
          <a:xfrm rot="16200000" flipH="1">
            <a:off x="5220068" y="4365004"/>
            <a:ext cx="144016" cy="200"/>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3" name="직선 화살표 연결선 42"/>
          <p:cNvCxnSpPr>
            <a:stCxn id="26" idx="2"/>
            <a:endCxn id="27" idx="0"/>
          </p:cNvCxnSpPr>
          <p:nvPr/>
        </p:nvCxnSpPr>
        <p:spPr>
          <a:xfrm rot="5400000">
            <a:off x="5184064" y="4905064"/>
            <a:ext cx="216024" cy="200"/>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5" name="직선 화살표 연결선 44"/>
          <p:cNvCxnSpPr>
            <a:stCxn id="27" idx="2"/>
            <a:endCxn id="28" idx="0"/>
          </p:cNvCxnSpPr>
          <p:nvPr/>
        </p:nvCxnSpPr>
        <p:spPr>
          <a:xfrm rot="5400000">
            <a:off x="5219968" y="5301208"/>
            <a:ext cx="144016" cy="1588"/>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7" name="Shape 46"/>
          <p:cNvCxnSpPr>
            <a:stCxn id="22" idx="3"/>
            <a:endCxn id="24" idx="0"/>
          </p:cNvCxnSpPr>
          <p:nvPr/>
        </p:nvCxnSpPr>
        <p:spPr>
          <a:xfrm>
            <a:off x="6227976" y="3825044"/>
            <a:ext cx="1026400" cy="252028"/>
          </a:xfrm>
          <a:prstGeom prst="bentConnector2">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9" name="Shape 48"/>
          <p:cNvCxnSpPr>
            <a:stCxn id="24" idx="2"/>
          </p:cNvCxnSpPr>
          <p:nvPr/>
        </p:nvCxnSpPr>
        <p:spPr>
          <a:xfrm rot="5400000">
            <a:off x="6237224" y="3347952"/>
            <a:ext cx="72008" cy="1962296"/>
          </a:xfrm>
          <a:prstGeom prst="bentConnector2">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1" name="직선 화살표 연결선 50"/>
          <p:cNvCxnSpPr>
            <a:stCxn id="26" idx="3"/>
            <a:endCxn id="25" idx="1"/>
          </p:cNvCxnSpPr>
          <p:nvPr/>
        </p:nvCxnSpPr>
        <p:spPr>
          <a:xfrm>
            <a:off x="6228176" y="4617132"/>
            <a:ext cx="324200" cy="1588"/>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3" name="Shape 52"/>
          <p:cNvCxnSpPr>
            <a:stCxn id="25" idx="2"/>
            <a:endCxn id="27" idx="3"/>
          </p:cNvCxnSpPr>
          <p:nvPr/>
        </p:nvCxnSpPr>
        <p:spPr>
          <a:xfrm rot="5400000">
            <a:off x="6543154" y="4409966"/>
            <a:ext cx="396044" cy="1026400"/>
          </a:xfrm>
          <a:prstGeom prst="bentConnector2">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6" name="직선 화살표 연결선 55"/>
          <p:cNvCxnSpPr/>
          <p:nvPr/>
        </p:nvCxnSpPr>
        <p:spPr>
          <a:xfrm rot="5400000">
            <a:off x="-522408" y="4490960"/>
            <a:ext cx="2844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683568" y="2780928"/>
            <a:ext cx="492443" cy="276999"/>
          </a:xfrm>
          <a:prstGeom prst="rect">
            <a:avLst/>
          </a:prstGeom>
          <a:noFill/>
        </p:spPr>
        <p:txBody>
          <a:bodyPr wrap="none" rtlCol="0">
            <a:spAutoFit/>
          </a:bodyPr>
          <a:lstStyle/>
          <a:p>
            <a:r>
              <a:rPr lang="en-US" altLang="ko-KR" sz="1200" dirty="0" smtClean="0"/>
              <a:t>time</a:t>
            </a:r>
            <a:endParaRPr lang="ko-KR" altLang="en-US" sz="1200" dirty="0"/>
          </a:p>
        </p:txBody>
      </p:sp>
      <p:sp>
        <p:nvSpPr>
          <p:cNvPr id="58" name="TextBox 57"/>
          <p:cNvSpPr txBox="1"/>
          <p:nvPr/>
        </p:nvSpPr>
        <p:spPr>
          <a:xfrm>
            <a:off x="6275140" y="3068960"/>
            <a:ext cx="1321196" cy="276999"/>
          </a:xfrm>
          <a:prstGeom prst="rect">
            <a:avLst/>
          </a:prstGeom>
          <a:noFill/>
        </p:spPr>
        <p:txBody>
          <a:bodyPr wrap="none" rtlCol="0">
            <a:spAutoFit/>
          </a:bodyPr>
          <a:lstStyle/>
          <a:p>
            <a:r>
              <a:rPr lang="en-US" altLang="ko-KR" sz="1200" dirty="0" smtClean="0"/>
              <a:t>System recovery</a:t>
            </a:r>
            <a:endParaRPr lang="ko-KR" altLang="en-US" sz="1200" dirty="0"/>
          </a:p>
        </p:txBody>
      </p:sp>
      <p:sp>
        <p:nvSpPr>
          <p:cNvPr id="59" name="TextBox 58"/>
          <p:cNvSpPr txBox="1"/>
          <p:nvPr/>
        </p:nvSpPr>
        <p:spPr>
          <a:xfrm>
            <a:off x="6300192" y="4869160"/>
            <a:ext cx="1861728" cy="276999"/>
          </a:xfrm>
          <a:prstGeom prst="rect">
            <a:avLst/>
          </a:prstGeom>
          <a:noFill/>
        </p:spPr>
        <p:txBody>
          <a:bodyPr wrap="none" rtlCol="0">
            <a:spAutoFit/>
          </a:bodyPr>
          <a:lstStyle/>
          <a:p>
            <a:r>
              <a:rPr lang="en-US" altLang="ko-KR" sz="1200" dirty="0" smtClean="0"/>
              <a:t>DB &amp; business recovery</a:t>
            </a:r>
            <a:endParaRPr lang="ko-KR" altLang="en-US" sz="1200" dirty="0"/>
          </a:p>
        </p:txBody>
      </p:sp>
      <p:sp>
        <p:nvSpPr>
          <p:cNvPr id="42" name="슬라이드 번호 개체 틀 41"/>
          <p:cNvSpPr>
            <a:spLocks noGrp="1"/>
          </p:cNvSpPr>
          <p:nvPr>
            <p:ph type="sldNum" sz="quarter" idx="12"/>
          </p:nvPr>
        </p:nvSpPr>
        <p:spPr/>
        <p:txBody>
          <a:bodyPr/>
          <a:lstStyle/>
          <a:p>
            <a:fld id="{4BEDD84E-25D4-4983-8AA1-2863C96F08D9}" type="slidenum">
              <a:rPr lang="ko-KR" altLang="en-US" smtClean="0"/>
              <a:pPr/>
              <a:t>45</a:t>
            </a:fld>
            <a:endParaRPr lang="ko-KR" altLang="en-US" dirty="0"/>
          </a:p>
        </p:txBody>
      </p:sp>
      <p:cxnSp>
        <p:nvCxnSpPr>
          <p:cNvPr id="11" name="직선 화살표 연결선 10"/>
          <p:cNvCxnSpPr/>
          <p:nvPr/>
        </p:nvCxnSpPr>
        <p:spPr>
          <a:xfrm rot="5400000">
            <a:off x="1115348" y="4292572"/>
            <a:ext cx="2304000" cy="793"/>
          </a:xfrm>
          <a:prstGeom prst="straightConnector1">
            <a:avLst/>
          </a:prstGeom>
          <a:ln w="38100">
            <a:prstDash val="sysDash"/>
            <a:tailEnd type="arrow"/>
          </a:ln>
        </p:spPr>
        <p:style>
          <a:lnRef idx="1">
            <a:schemeClr val="accent1"/>
          </a:lnRef>
          <a:fillRef idx="0">
            <a:schemeClr val="accent1"/>
          </a:fillRef>
          <a:effectRef idx="0">
            <a:schemeClr val="accent1"/>
          </a:effectRef>
          <a:fontRef idx="minor">
            <a:schemeClr val="tx1"/>
          </a:fontRef>
        </p:style>
      </p:cxnSp>
      <p:cxnSp>
        <p:nvCxnSpPr>
          <p:cNvPr id="69" name="직선 화살표 연결선 68"/>
          <p:cNvCxnSpPr>
            <a:endCxn id="28" idx="1"/>
          </p:cNvCxnSpPr>
          <p:nvPr/>
        </p:nvCxnSpPr>
        <p:spPr>
          <a:xfrm>
            <a:off x="2267744" y="5445224"/>
            <a:ext cx="2088232" cy="36004"/>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직사각형 10"/>
          <p:cNvSpPr/>
          <p:nvPr/>
        </p:nvSpPr>
        <p:spPr>
          <a:xfrm>
            <a:off x="5940152" y="4005064"/>
            <a:ext cx="2304256" cy="237626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ko-KR" altLang="en-US" sz="1600" dirty="0"/>
          </a:p>
        </p:txBody>
      </p:sp>
      <p:sp>
        <p:nvSpPr>
          <p:cNvPr id="10" name="직사각형 9"/>
          <p:cNvSpPr/>
          <p:nvPr/>
        </p:nvSpPr>
        <p:spPr>
          <a:xfrm>
            <a:off x="3491880" y="4005064"/>
            <a:ext cx="2304256" cy="237626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ko-KR" altLang="en-US" sz="1600" dirty="0"/>
          </a:p>
        </p:txBody>
      </p:sp>
      <p:sp>
        <p:nvSpPr>
          <p:cNvPr id="9" name="직사각형 8"/>
          <p:cNvSpPr/>
          <p:nvPr/>
        </p:nvSpPr>
        <p:spPr>
          <a:xfrm>
            <a:off x="971600" y="4005064"/>
            <a:ext cx="2304256" cy="237626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ko-KR" altLang="en-US" sz="1600" dirty="0"/>
          </a:p>
        </p:txBody>
      </p:sp>
      <p:sp>
        <p:nvSpPr>
          <p:cNvPr id="2" name="제목 1"/>
          <p:cNvSpPr>
            <a:spLocks noGrp="1"/>
          </p:cNvSpPr>
          <p:nvPr>
            <p:ph type="title"/>
          </p:nvPr>
        </p:nvSpPr>
        <p:spPr/>
        <p:txBody>
          <a:bodyPr/>
          <a:lstStyle/>
          <a:p>
            <a:r>
              <a:rPr lang="en-US" altLang="ko-KR" dirty="0" smtClean="0"/>
              <a:t>Classification of Disasters</a:t>
            </a:r>
            <a:endParaRPr lang="ko-KR" altLang="en-US" dirty="0"/>
          </a:p>
        </p:txBody>
      </p:sp>
      <p:graphicFrame>
        <p:nvGraphicFramePr>
          <p:cNvPr id="4" name="다이어그램 3"/>
          <p:cNvGraphicFramePr/>
          <p:nvPr/>
        </p:nvGraphicFramePr>
        <p:xfrm>
          <a:off x="971600" y="1628800"/>
          <a:ext cx="7272808" cy="22322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971600" y="3992284"/>
            <a:ext cx="2232248" cy="2893100"/>
          </a:xfrm>
          <a:prstGeom prst="rect">
            <a:avLst/>
          </a:prstGeom>
          <a:noFill/>
        </p:spPr>
        <p:txBody>
          <a:bodyPr wrap="square" rtlCol="0">
            <a:spAutoFit/>
          </a:bodyPr>
          <a:lstStyle/>
          <a:p>
            <a:pPr marL="173038" indent="-173038">
              <a:buFont typeface="Wingdings" pitchFamily="2" charset="2"/>
              <a:buChar char="§"/>
            </a:pPr>
            <a:r>
              <a:rPr lang="en-US" altLang="ko-KR" sz="1600" dirty="0" smtClean="0"/>
              <a:t>Thunderstorms</a:t>
            </a:r>
          </a:p>
          <a:p>
            <a:pPr marL="173038" indent="-173038">
              <a:buFont typeface="Wingdings" pitchFamily="2" charset="2"/>
              <a:buChar char="§"/>
            </a:pPr>
            <a:r>
              <a:rPr lang="en-US" altLang="ko-KR" sz="1600" dirty="0" smtClean="0"/>
              <a:t>Tornadoes</a:t>
            </a:r>
          </a:p>
          <a:p>
            <a:pPr marL="173038" indent="-173038">
              <a:buFont typeface="Wingdings" pitchFamily="2" charset="2"/>
              <a:buChar char="§"/>
            </a:pPr>
            <a:r>
              <a:rPr lang="en-US" altLang="ko-KR" sz="1600" dirty="0" smtClean="0"/>
              <a:t>Lightning</a:t>
            </a:r>
          </a:p>
          <a:p>
            <a:pPr marL="173038" indent="-173038">
              <a:buFont typeface="Wingdings" pitchFamily="2" charset="2"/>
              <a:buChar char="§"/>
            </a:pPr>
            <a:r>
              <a:rPr lang="en-US" altLang="ko-KR" sz="1600" dirty="0" smtClean="0"/>
              <a:t>Earthquakes</a:t>
            </a:r>
          </a:p>
          <a:p>
            <a:pPr marL="173038" indent="-173038">
              <a:buFont typeface="Wingdings" pitchFamily="2" charset="2"/>
              <a:buChar char="§"/>
            </a:pPr>
            <a:r>
              <a:rPr lang="en-US" altLang="ko-KR" sz="1600" dirty="0" smtClean="0"/>
              <a:t>Volcanoes</a:t>
            </a:r>
          </a:p>
          <a:p>
            <a:pPr marL="173038" indent="-173038">
              <a:buFont typeface="Wingdings" pitchFamily="2" charset="2"/>
              <a:buChar char="§"/>
            </a:pPr>
            <a:r>
              <a:rPr lang="en-US" altLang="ko-KR" sz="1600" dirty="0" smtClean="0"/>
              <a:t>Tsunami</a:t>
            </a:r>
          </a:p>
          <a:p>
            <a:pPr marL="173038" indent="-173038">
              <a:buFont typeface="Wingdings" pitchFamily="2" charset="2"/>
              <a:buChar char="§"/>
            </a:pPr>
            <a:r>
              <a:rPr lang="en-US" altLang="ko-KR" sz="1600" dirty="0" smtClean="0"/>
              <a:t>Landslides</a:t>
            </a:r>
          </a:p>
          <a:p>
            <a:pPr marL="173038" indent="-173038">
              <a:buFont typeface="Wingdings" pitchFamily="2" charset="2"/>
              <a:buChar char="§"/>
            </a:pPr>
            <a:r>
              <a:rPr lang="en-US" altLang="ko-KR" sz="1600" dirty="0" smtClean="0"/>
              <a:t>Floods, droughts</a:t>
            </a:r>
          </a:p>
          <a:p>
            <a:pPr marL="173038" indent="-173038">
              <a:buFont typeface="Wingdings" pitchFamily="2" charset="2"/>
              <a:buChar char="§"/>
            </a:pPr>
            <a:r>
              <a:rPr lang="en-US" altLang="ko-KR" sz="1600" dirty="0" smtClean="0"/>
              <a:t>Epidemics</a:t>
            </a:r>
          </a:p>
          <a:p>
            <a:pPr>
              <a:buFont typeface="Wingdings" pitchFamily="2" charset="2"/>
              <a:buChar char="§"/>
            </a:pPr>
            <a:endParaRPr lang="en-US" altLang="ko-KR" sz="1600" dirty="0" smtClean="0"/>
          </a:p>
          <a:p>
            <a:pPr>
              <a:buFont typeface="Wingdings" pitchFamily="2" charset="2"/>
              <a:buChar char="§"/>
            </a:pPr>
            <a:endParaRPr lang="ko-KR" altLang="en-US" sz="1600" dirty="0"/>
          </a:p>
        </p:txBody>
      </p:sp>
      <p:sp>
        <p:nvSpPr>
          <p:cNvPr id="7" name="TextBox 6"/>
          <p:cNvSpPr txBox="1"/>
          <p:nvPr/>
        </p:nvSpPr>
        <p:spPr>
          <a:xfrm>
            <a:off x="3491880" y="4005064"/>
            <a:ext cx="2232247" cy="2339102"/>
          </a:xfrm>
          <a:prstGeom prst="rect">
            <a:avLst/>
          </a:prstGeom>
          <a:noFill/>
        </p:spPr>
        <p:txBody>
          <a:bodyPr wrap="square" rtlCol="0">
            <a:spAutoFit/>
          </a:bodyPr>
          <a:lstStyle/>
          <a:p>
            <a:pPr marL="173038" indent="-173038">
              <a:buFont typeface="Wingdings" pitchFamily="2" charset="2"/>
              <a:buChar char="§"/>
            </a:pPr>
            <a:r>
              <a:rPr lang="en-US" altLang="ko-KR" sz="1600" dirty="0" smtClean="0"/>
              <a:t>Acts of people</a:t>
            </a:r>
          </a:p>
          <a:p>
            <a:pPr marL="173038" indent="-173038">
              <a:buFont typeface="Wingdings" pitchFamily="2" charset="2"/>
              <a:buChar char="§"/>
            </a:pPr>
            <a:r>
              <a:rPr lang="en-US" altLang="ko-KR" sz="1600" dirty="0" smtClean="0"/>
              <a:t>Technological system failures</a:t>
            </a:r>
          </a:p>
          <a:p>
            <a:pPr marL="173038" indent="-173038">
              <a:buFont typeface="Wingdings" pitchFamily="2" charset="2"/>
              <a:buChar char="§"/>
            </a:pPr>
            <a:r>
              <a:rPr lang="en-US" altLang="ko-KR" sz="1600" dirty="0" smtClean="0"/>
              <a:t>Hazardous materials</a:t>
            </a:r>
          </a:p>
          <a:p>
            <a:pPr marL="173038" indent="-173038">
              <a:buFont typeface="Wingdings" pitchFamily="2" charset="2"/>
              <a:buChar char="§"/>
            </a:pPr>
            <a:r>
              <a:rPr lang="en-US" altLang="ko-KR" sz="1600" dirty="0" smtClean="0"/>
              <a:t>Environmental</a:t>
            </a:r>
          </a:p>
          <a:p>
            <a:pPr marL="173038" indent="-173038">
              <a:buFont typeface="Wingdings" pitchFamily="2" charset="2"/>
              <a:buChar char="§"/>
            </a:pPr>
            <a:r>
              <a:rPr lang="en-US" altLang="ko-KR" sz="1600" dirty="0" smtClean="0"/>
              <a:t>Nuclear</a:t>
            </a:r>
          </a:p>
          <a:p>
            <a:pPr marL="173038" indent="-173038">
              <a:buFont typeface="Wingdings" pitchFamily="2" charset="2"/>
              <a:buChar char="§"/>
            </a:pPr>
            <a:r>
              <a:rPr lang="en-US" altLang="ko-KR" sz="1600" dirty="0" smtClean="0"/>
              <a:t>Aviation, railways</a:t>
            </a:r>
          </a:p>
          <a:p>
            <a:pPr marL="173038" indent="-173038">
              <a:buFont typeface="Wingdings" pitchFamily="2" charset="2"/>
              <a:buChar char="§"/>
            </a:pPr>
            <a:r>
              <a:rPr lang="en-US" altLang="ko-KR" sz="1600" dirty="0" smtClean="0"/>
              <a:t>Fires, collapse</a:t>
            </a:r>
          </a:p>
          <a:p>
            <a:pPr>
              <a:buFont typeface="Wingdings" pitchFamily="2" charset="2"/>
              <a:buChar char="§"/>
            </a:pPr>
            <a:endParaRPr lang="ko-KR" altLang="en-US" sz="1600" dirty="0"/>
          </a:p>
        </p:txBody>
      </p:sp>
      <p:sp>
        <p:nvSpPr>
          <p:cNvPr id="8" name="TextBox 7"/>
          <p:cNvSpPr txBox="1"/>
          <p:nvPr/>
        </p:nvSpPr>
        <p:spPr>
          <a:xfrm>
            <a:off x="5940152" y="4005064"/>
            <a:ext cx="2232247" cy="1815882"/>
          </a:xfrm>
          <a:prstGeom prst="rect">
            <a:avLst/>
          </a:prstGeom>
          <a:noFill/>
        </p:spPr>
        <p:txBody>
          <a:bodyPr wrap="square" rtlCol="0">
            <a:spAutoFit/>
          </a:bodyPr>
          <a:lstStyle/>
          <a:p>
            <a:pPr marL="173038" indent="-173038">
              <a:buFont typeface="Wingdings" pitchFamily="2" charset="2"/>
              <a:buChar char="§"/>
            </a:pPr>
            <a:r>
              <a:rPr lang="en-US" altLang="ko-KR" sz="1600" dirty="0" smtClean="0"/>
              <a:t>Workplace violence</a:t>
            </a:r>
          </a:p>
          <a:p>
            <a:pPr marL="173038" indent="-173038">
              <a:buFont typeface="Wingdings" pitchFamily="2" charset="2"/>
              <a:buChar char="§"/>
            </a:pPr>
            <a:r>
              <a:rPr lang="en-US" altLang="ko-KR" sz="1600" dirty="0" smtClean="0"/>
              <a:t>Civil disobedience</a:t>
            </a:r>
          </a:p>
          <a:p>
            <a:pPr marL="358775" lvl="1" indent="-184150"/>
            <a:r>
              <a:rPr lang="en-US" altLang="ko-KR" sz="1600" dirty="0" smtClean="0"/>
              <a:t>- Labor riots</a:t>
            </a:r>
          </a:p>
          <a:p>
            <a:pPr marL="358775" lvl="1" indent="-184150"/>
            <a:r>
              <a:rPr lang="en-US" altLang="ko-KR" sz="1600" dirty="0" smtClean="0"/>
              <a:t>- Political riots</a:t>
            </a:r>
          </a:p>
          <a:p>
            <a:pPr marL="173038" indent="-173038">
              <a:buFont typeface="Wingdings" pitchFamily="2" charset="2"/>
              <a:buChar char="§"/>
            </a:pPr>
            <a:r>
              <a:rPr lang="en-US" altLang="ko-KR" sz="1600" dirty="0" smtClean="0"/>
              <a:t>Terrorism</a:t>
            </a:r>
          </a:p>
          <a:p>
            <a:pPr marL="173038" indent="-173038">
              <a:buFont typeface="Wingdings" pitchFamily="2" charset="2"/>
              <a:buChar char="§"/>
            </a:pPr>
            <a:r>
              <a:rPr lang="en-US" altLang="ko-KR" sz="1600" dirty="0" smtClean="0"/>
              <a:t>Weapons of mass destruction</a:t>
            </a:r>
            <a:endParaRPr lang="ko-KR" altLang="en-US" sz="1600" dirty="0"/>
          </a:p>
        </p:txBody>
      </p:sp>
      <p:grpSp>
        <p:nvGrpSpPr>
          <p:cNvPr id="3" name="그룹 12"/>
          <p:cNvGrpSpPr/>
          <p:nvPr/>
        </p:nvGrpSpPr>
        <p:grpSpPr>
          <a:xfrm>
            <a:off x="971600" y="2420888"/>
            <a:ext cx="2340000" cy="1440000"/>
            <a:chOff x="834" y="784774"/>
            <a:chExt cx="2326020" cy="662698"/>
          </a:xfrm>
          <a:gradFill flip="none" rotWithShape="1">
            <a:gsLst>
              <a:gs pos="18000">
                <a:schemeClr val="accent5"/>
              </a:gs>
              <a:gs pos="50000">
                <a:srgbClr val="9CB86E"/>
              </a:gs>
              <a:gs pos="100000">
                <a:schemeClr val="accent3">
                  <a:lumMod val="75000"/>
                </a:schemeClr>
              </a:gs>
            </a:gsLst>
            <a:lin ang="5400000" scaled="1"/>
            <a:tileRect/>
          </a:gradFill>
        </p:grpSpPr>
        <p:sp>
          <p:nvSpPr>
            <p:cNvPr id="16" name="모서리가 둥근 직사각형 15"/>
            <p:cNvSpPr/>
            <p:nvPr/>
          </p:nvSpPr>
          <p:spPr>
            <a:xfrm>
              <a:off x="834" y="784774"/>
              <a:ext cx="2326020" cy="662698"/>
            </a:xfrm>
            <a:prstGeom prst="roundRect">
              <a:avLst>
                <a:gd name="adj" fmla="val 10000"/>
              </a:avLst>
            </a:prstGeom>
            <a:grpFill/>
          </p:spPr>
          <p:style>
            <a:lnRef idx="1">
              <a:schemeClr val="accent5"/>
            </a:lnRef>
            <a:fillRef idx="3">
              <a:schemeClr val="accent5"/>
            </a:fillRef>
            <a:effectRef idx="2">
              <a:schemeClr val="accent5"/>
            </a:effectRef>
            <a:fontRef idx="minor">
              <a:schemeClr val="lt1"/>
            </a:fontRef>
          </p:style>
        </p:sp>
        <p:sp>
          <p:nvSpPr>
            <p:cNvPr id="17" name="모서리가 둥근 직사각형 4"/>
            <p:cNvSpPr/>
            <p:nvPr/>
          </p:nvSpPr>
          <p:spPr>
            <a:xfrm>
              <a:off x="20244" y="804184"/>
              <a:ext cx="2287200" cy="62387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ctr" defTabSz="889000" latinLnBrk="1">
                <a:lnSpc>
                  <a:spcPct val="90000"/>
                </a:lnSpc>
                <a:spcBef>
                  <a:spcPct val="0"/>
                </a:spcBef>
                <a:spcAft>
                  <a:spcPct val="35000"/>
                </a:spcAft>
              </a:pPr>
              <a:r>
                <a:rPr lang="en-US" altLang="ko-KR" sz="2000" kern="1200" dirty="0" smtClean="0"/>
                <a:t>natural</a:t>
              </a:r>
            </a:p>
          </p:txBody>
        </p:sp>
      </p:grpSp>
      <p:sp>
        <p:nvSpPr>
          <p:cNvPr id="14" name="슬라이드 번호 개체 틀 13"/>
          <p:cNvSpPr>
            <a:spLocks noGrp="1"/>
          </p:cNvSpPr>
          <p:nvPr>
            <p:ph type="sldNum" sz="quarter" idx="12"/>
          </p:nvPr>
        </p:nvSpPr>
        <p:spPr/>
        <p:txBody>
          <a:bodyPr/>
          <a:lstStyle/>
          <a:p>
            <a:fld id="{4BEDD84E-25D4-4983-8AA1-2863C96F08D9}" type="slidenum">
              <a:rPr lang="ko-KR" altLang="en-US" smtClean="0"/>
              <a:pPr/>
              <a:t>4</a:t>
            </a:fld>
            <a:endParaRPr lang="ko-KR"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9 major threats to DC</a:t>
            </a:r>
            <a:endParaRPr lang="ko-KR" altLang="en-US" dirty="0"/>
          </a:p>
        </p:txBody>
      </p:sp>
      <p:sp>
        <p:nvSpPr>
          <p:cNvPr id="3" name="내용 개체 틀 2"/>
          <p:cNvSpPr>
            <a:spLocks noGrp="1"/>
          </p:cNvSpPr>
          <p:nvPr>
            <p:ph idx="1"/>
          </p:nvPr>
        </p:nvSpPr>
        <p:spPr/>
        <p:txBody>
          <a:bodyPr>
            <a:normAutofit fontScale="92500" lnSpcReduction="20000"/>
          </a:bodyPr>
          <a:lstStyle/>
          <a:p>
            <a:r>
              <a:rPr lang="en-US" altLang="ko-KR" dirty="0" smtClean="0"/>
              <a:t>Cooling system down</a:t>
            </a:r>
          </a:p>
          <a:p>
            <a:r>
              <a:rPr lang="en-US" altLang="ko-KR" dirty="0" smtClean="0"/>
              <a:t>Power system down</a:t>
            </a:r>
          </a:p>
          <a:p>
            <a:r>
              <a:rPr lang="en-US" altLang="ko-KR" dirty="0" smtClean="0"/>
              <a:t>Radioactive contamination</a:t>
            </a:r>
          </a:p>
          <a:p>
            <a:r>
              <a:rPr lang="en-US" altLang="ko-KR" dirty="0" smtClean="0"/>
              <a:t>Terror (including cyber terror)</a:t>
            </a:r>
          </a:p>
          <a:p>
            <a:r>
              <a:rPr lang="en-US" altLang="ko-KR" dirty="0" smtClean="0"/>
              <a:t>Telecom network cut off</a:t>
            </a:r>
          </a:p>
          <a:p>
            <a:r>
              <a:rPr lang="en-US" altLang="ko-KR" dirty="0" smtClean="0"/>
              <a:t>Huge human resources vacuum</a:t>
            </a:r>
          </a:p>
          <a:p>
            <a:r>
              <a:rPr lang="en-US" altLang="ko-KR" dirty="0" smtClean="0"/>
              <a:t>Earthquake</a:t>
            </a:r>
          </a:p>
          <a:p>
            <a:r>
              <a:rPr lang="en-US" altLang="ko-KR" dirty="0" smtClean="0"/>
              <a:t>Flood</a:t>
            </a:r>
          </a:p>
          <a:p>
            <a:r>
              <a:rPr lang="en-US" altLang="ko-KR" dirty="0" smtClean="0"/>
              <a:t>Fire</a:t>
            </a:r>
          </a:p>
        </p:txBody>
      </p:sp>
      <p:sp>
        <p:nvSpPr>
          <p:cNvPr id="5" name="슬라이드 번호 개체 틀 4"/>
          <p:cNvSpPr>
            <a:spLocks noGrp="1"/>
          </p:cNvSpPr>
          <p:nvPr>
            <p:ph type="sldNum" sz="quarter" idx="12"/>
          </p:nvPr>
        </p:nvSpPr>
        <p:spPr/>
        <p:txBody>
          <a:bodyPr/>
          <a:lstStyle/>
          <a:p>
            <a:fld id="{4BEDD84E-25D4-4983-8AA1-2863C96F08D9}" type="slidenum">
              <a:rPr lang="ko-KR" altLang="en-US" smtClean="0"/>
              <a:pPr/>
              <a:t>5</a:t>
            </a:fld>
            <a:endParaRPr lang="ko-KR"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p:txBody>
          <a:bodyPr>
            <a:normAutofit fontScale="90000"/>
          </a:bodyPr>
          <a:lstStyle/>
          <a:p>
            <a:r>
              <a:rPr lang="en-US"/>
              <a:t>How BCP and DRP</a:t>
            </a:r>
            <a:br>
              <a:rPr lang="en-US"/>
            </a:br>
            <a:r>
              <a:rPr lang="en-US"/>
              <a:t>Support Security</a:t>
            </a:r>
          </a:p>
        </p:txBody>
      </p:sp>
      <p:sp>
        <p:nvSpPr>
          <p:cNvPr id="346115" name="Rectangle 3"/>
          <p:cNvSpPr>
            <a:spLocks noGrp="1" noChangeArrowheads="1"/>
          </p:cNvSpPr>
          <p:nvPr>
            <p:ph type="body" idx="1"/>
          </p:nvPr>
        </p:nvSpPr>
        <p:spPr/>
        <p:txBody>
          <a:bodyPr>
            <a:normAutofit/>
          </a:bodyPr>
          <a:lstStyle/>
          <a:p>
            <a:r>
              <a:rPr lang="en-US" sz="2800" dirty="0"/>
              <a:t>BCP (Business Continuity Planning) and DRP </a:t>
            </a:r>
            <a:r>
              <a:rPr lang="en-US" sz="2800" dirty="0" smtClean="0"/>
              <a:t>   (</a:t>
            </a:r>
            <a:r>
              <a:rPr lang="en-US" sz="2800" dirty="0"/>
              <a:t>Disaster Recovery Planning)</a:t>
            </a:r>
          </a:p>
          <a:p>
            <a:r>
              <a:rPr lang="en-US" sz="2800" dirty="0"/>
              <a:t>Security pillars: C-I-A</a:t>
            </a:r>
          </a:p>
          <a:p>
            <a:pPr lvl="1"/>
            <a:r>
              <a:rPr lang="en-US" sz="2400" dirty="0"/>
              <a:t>Confidentiality</a:t>
            </a:r>
          </a:p>
          <a:p>
            <a:pPr lvl="1"/>
            <a:r>
              <a:rPr lang="en-US" sz="2400" dirty="0"/>
              <a:t>Integrity</a:t>
            </a:r>
          </a:p>
          <a:p>
            <a:pPr lvl="1"/>
            <a:r>
              <a:rPr lang="en-US" sz="2400" dirty="0"/>
              <a:t>Availability</a:t>
            </a:r>
          </a:p>
          <a:p>
            <a:r>
              <a:rPr lang="en-US" sz="2800" dirty="0"/>
              <a:t>BCP and DRP directly support availability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274638"/>
            <a:ext cx="8229600" cy="706090"/>
          </a:xfrm>
        </p:spPr>
        <p:txBody>
          <a:bodyPr/>
          <a:lstStyle/>
          <a:p>
            <a:r>
              <a:rPr lang="en-US" altLang="en-US" dirty="0"/>
              <a:t>Definitions</a:t>
            </a:r>
          </a:p>
        </p:txBody>
      </p:sp>
      <p:sp>
        <p:nvSpPr>
          <p:cNvPr id="35843" name="Rectangle 3"/>
          <p:cNvSpPr>
            <a:spLocks noGrp="1" noChangeArrowheads="1"/>
          </p:cNvSpPr>
          <p:nvPr>
            <p:ph type="body" idx="1"/>
          </p:nvPr>
        </p:nvSpPr>
        <p:spPr>
          <a:xfrm>
            <a:off x="457200" y="1268760"/>
            <a:ext cx="8229600" cy="5400600"/>
          </a:xfrm>
        </p:spPr>
        <p:txBody>
          <a:bodyPr>
            <a:normAutofit fontScale="92500" lnSpcReduction="10000"/>
          </a:bodyPr>
          <a:lstStyle/>
          <a:p>
            <a:pPr>
              <a:lnSpc>
                <a:spcPct val="90000"/>
              </a:lnSpc>
            </a:pPr>
            <a:r>
              <a:rPr lang="en-US" altLang="en-US" sz="2800" dirty="0">
                <a:latin typeface="Times New Roman" panose="02020603050405020304" pitchFamily="18" charset="0"/>
                <a:cs typeface="Times New Roman" panose="02020603050405020304" pitchFamily="18" charset="0"/>
              </a:rPr>
              <a:t>Disaster Recovery (DR)</a:t>
            </a:r>
          </a:p>
          <a:p>
            <a:pPr lvl="1" algn="just">
              <a:lnSpc>
                <a:spcPct val="90000"/>
              </a:lnSpc>
            </a:pPr>
            <a:r>
              <a:rPr kumimoji="1" lang="en-US" altLang="en-US" sz="2400" dirty="0">
                <a:latin typeface="Times New Roman" panose="02020603050405020304" pitchFamily="18" charset="0"/>
                <a:cs typeface="Times New Roman" panose="02020603050405020304" pitchFamily="18" charset="0"/>
              </a:rPr>
              <a:t>Disaster Recovery (DR) is the process of recovering from a catastrophe. The recovery is facilitated by a DR solution. The disaster recovery solution enables the business to continue operation by providing alternative access to business critical data while the disaster related damage is repaired. The disasters can be of two types: (a) a sudden disaster/outage that is partial or site wide (weather related disasters, fire, terrorism or any enterprise-threatening event that puts the organization at risk of not recovering) or a (b) rolling disaster e.g. a virus attack that is propagated throughout the enterprise and discovered long after it has corrupted the data</a:t>
            </a:r>
            <a:r>
              <a:rPr kumimoji="1" lang="en-US" altLang="en-US" sz="2400" dirty="0" smtClean="0">
                <a:latin typeface="Times New Roman" panose="02020603050405020304" pitchFamily="18" charset="0"/>
                <a:cs typeface="Times New Roman" panose="02020603050405020304" pitchFamily="18" charset="0"/>
              </a:rPr>
              <a:t>.</a:t>
            </a:r>
          </a:p>
          <a:p>
            <a:pPr lvl="1" algn="just">
              <a:lnSpc>
                <a:spcPct val="90000"/>
              </a:lnSpc>
            </a:pPr>
            <a:endParaRPr lang="en-US" altLang="en-US" sz="2400" dirty="0" smtClean="0">
              <a:latin typeface="Times New Roman" panose="02020603050405020304" pitchFamily="18" charset="0"/>
              <a:cs typeface="Times New Roman" panose="02020603050405020304" pitchFamily="18" charset="0"/>
            </a:endParaRPr>
          </a:p>
          <a:p>
            <a:pPr>
              <a:lnSpc>
                <a:spcPct val="90000"/>
              </a:lnSpc>
            </a:pPr>
            <a:r>
              <a:rPr lang="en-US" altLang="en-US" sz="2800" dirty="0" smtClean="0">
                <a:latin typeface="Times New Roman" panose="02020603050405020304" pitchFamily="18" charset="0"/>
                <a:cs typeface="Times New Roman" panose="02020603050405020304" pitchFamily="18" charset="0"/>
              </a:rPr>
              <a:t>Business </a:t>
            </a:r>
            <a:r>
              <a:rPr lang="en-US" altLang="en-US" sz="2800" dirty="0">
                <a:latin typeface="Times New Roman" panose="02020603050405020304" pitchFamily="18" charset="0"/>
                <a:cs typeface="Times New Roman" panose="02020603050405020304" pitchFamily="18" charset="0"/>
              </a:rPr>
              <a:t>Continuity (BC)</a:t>
            </a:r>
          </a:p>
          <a:p>
            <a:pPr lvl="1">
              <a:lnSpc>
                <a:spcPct val="90000"/>
              </a:lnSpc>
            </a:pPr>
            <a:r>
              <a:rPr lang="en-US" altLang="en-US" sz="2400" dirty="0">
                <a:latin typeface="Times New Roman" panose="02020603050405020304" pitchFamily="18" charset="0"/>
                <a:cs typeface="Times New Roman" panose="02020603050405020304" pitchFamily="18" charset="0"/>
              </a:rPr>
              <a:t>Business Continuity Planning (BCP) is an overarching plan to maintain business operations in the event of a disaster that may pose a threat of interruption to the business. In particular, BCP allows for on going, real-time, continuous operation (protection of and access to your data) while the interruption is corrected</a:t>
            </a:r>
          </a:p>
        </p:txBody>
      </p:sp>
    </p:spTree>
    <p:extLst>
      <p:ext uri="{BB962C8B-B14F-4D97-AF65-F5344CB8AC3E}">
        <p14:creationId xmlns:p14="http://schemas.microsoft.com/office/powerpoint/2010/main" val="4819441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What is a Disaster Recovery ?</a:t>
            </a:r>
            <a:endParaRPr lang="ko-KR" altLang="en-US" dirty="0"/>
          </a:p>
        </p:txBody>
      </p:sp>
      <p:sp>
        <p:nvSpPr>
          <p:cNvPr id="3" name="내용 개체 틀 2"/>
          <p:cNvSpPr>
            <a:spLocks noGrp="1"/>
          </p:cNvSpPr>
          <p:nvPr>
            <p:ph idx="1"/>
          </p:nvPr>
        </p:nvSpPr>
        <p:spPr>
          <a:xfrm>
            <a:off x="457200" y="1600201"/>
            <a:ext cx="8229600" cy="1684784"/>
          </a:xfrm>
        </p:spPr>
        <p:txBody>
          <a:bodyPr>
            <a:normAutofit/>
          </a:bodyPr>
          <a:lstStyle/>
          <a:p>
            <a:r>
              <a:rPr lang="en-US" altLang="ko-KR" sz="1800" dirty="0" smtClean="0"/>
              <a:t>DR : The planned process of restoring systems, data, and infrastructure required to support key ongoing business operations.</a:t>
            </a:r>
          </a:p>
          <a:p>
            <a:r>
              <a:rPr lang="en-US" altLang="ko-KR" sz="1800" dirty="0" smtClean="0"/>
              <a:t>A DR plan : a proactive measure to minimize a company’s downtime during sudden emergencies</a:t>
            </a:r>
          </a:p>
          <a:p>
            <a:r>
              <a:rPr lang="en-US" altLang="ko-KR" sz="1800" dirty="0" smtClean="0"/>
              <a:t>An unforeseen event : fire, flood, earthquake, etc</a:t>
            </a:r>
          </a:p>
        </p:txBody>
      </p:sp>
      <p:sp>
        <p:nvSpPr>
          <p:cNvPr id="4" name="TextBox 3"/>
          <p:cNvSpPr txBox="1"/>
          <p:nvPr/>
        </p:nvSpPr>
        <p:spPr>
          <a:xfrm>
            <a:off x="467544" y="3789040"/>
            <a:ext cx="1468415" cy="338554"/>
          </a:xfrm>
          <a:prstGeom prst="rect">
            <a:avLst/>
          </a:prstGeom>
          <a:noFill/>
        </p:spPr>
        <p:txBody>
          <a:bodyPr wrap="none" rtlCol="0">
            <a:spAutoFit/>
          </a:bodyPr>
          <a:lstStyle/>
          <a:p>
            <a:r>
              <a:rPr lang="en-US" altLang="ko-KR" sz="1600" dirty="0" smtClean="0"/>
              <a:t>Customer site</a:t>
            </a:r>
            <a:endParaRPr lang="ko-KR" altLang="en-US" sz="1600" dirty="0"/>
          </a:p>
        </p:txBody>
      </p:sp>
      <p:sp>
        <p:nvSpPr>
          <p:cNvPr id="5" name="TextBox 4"/>
          <p:cNvSpPr txBox="1"/>
          <p:nvPr/>
        </p:nvSpPr>
        <p:spPr>
          <a:xfrm>
            <a:off x="2339752" y="3717032"/>
            <a:ext cx="1783502" cy="584775"/>
          </a:xfrm>
          <a:prstGeom prst="rect">
            <a:avLst/>
          </a:prstGeom>
          <a:noFill/>
        </p:spPr>
        <p:txBody>
          <a:bodyPr wrap="none" rtlCol="0">
            <a:spAutoFit/>
          </a:bodyPr>
          <a:lstStyle/>
          <a:p>
            <a:r>
              <a:rPr lang="en-US" altLang="ko-KR" sz="1600" dirty="0" smtClean="0"/>
              <a:t>Emergency event</a:t>
            </a:r>
          </a:p>
          <a:p>
            <a:pPr algn="ctr"/>
            <a:r>
              <a:rPr lang="en-US" altLang="ko-KR" sz="1600" dirty="0" smtClean="0"/>
              <a:t>declared</a:t>
            </a:r>
            <a:endParaRPr lang="ko-KR" altLang="en-US" sz="1600" dirty="0"/>
          </a:p>
        </p:txBody>
      </p:sp>
      <p:sp>
        <p:nvSpPr>
          <p:cNvPr id="6" name="TextBox 5"/>
          <p:cNvSpPr txBox="1"/>
          <p:nvPr/>
        </p:nvSpPr>
        <p:spPr>
          <a:xfrm>
            <a:off x="4355976" y="3717032"/>
            <a:ext cx="2407582" cy="584775"/>
          </a:xfrm>
          <a:prstGeom prst="rect">
            <a:avLst/>
          </a:prstGeom>
          <a:noFill/>
        </p:spPr>
        <p:txBody>
          <a:bodyPr wrap="none" rtlCol="0">
            <a:spAutoFit/>
          </a:bodyPr>
          <a:lstStyle/>
          <a:p>
            <a:r>
              <a:rPr lang="en-US" altLang="ko-KR" sz="1600" dirty="0" smtClean="0"/>
              <a:t>Personnel mobilized to </a:t>
            </a:r>
          </a:p>
          <a:p>
            <a:pPr algn="ctr"/>
            <a:r>
              <a:rPr lang="en-US" altLang="ko-KR" sz="1600" dirty="0" smtClean="0"/>
              <a:t>backup DR site</a:t>
            </a:r>
            <a:endParaRPr lang="ko-KR" altLang="en-US" sz="1600" dirty="0"/>
          </a:p>
        </p:txBody>
      </p:sp>
      <p:sp>
        <p:nvSpPr>
          <p:cNvPr id="7" name="TextBox 6"/>
          <p:cNvSpPr txBox="1"/>
          <p:nvPr/>
        </p:nvSpPr>
        <p:spPr>
          <a:xfrm>
            <a:off x="6851638" y="3717032"/>
            <a:ext cx="1864806" cy="584775"/>
          </a:xfrm>
          <a:prstGeom prst="rect">
            <a:avLst/>
          </a:prstGeom>
          <a:noFill/>
        </p:spPr>
        <p:txBody>
          <a:bodyPr wrap="none" rtlCol="0">
            <a:spAutoFit/>
          </a:bodyPr>
          <a:lstStyle/>
          <a:p>
            <a:r>
              <a:rPr lang="en-US" altLang="ko-KR" sz="1600" dirty="0" smtClean="0"/>
              <a:t>Company systems</a:t>
            </a:r>
          </a:p>
          <a:p>
            <a:pPr algn="ctr"/>
            <a:r>
              <a:rPr lang="en-US" altLang="ko-KR" sz="1600" dirty="0" smtClean="0"/>
              <a:t>run from DR site</a:t>
            </a:r>
            <a:endParaRPr lang="ko-KR" altLang="en-US" sz="1600" dirty="0"/>
          </a:p>
        </p:txBody>
      </p:sp>
      <p:pic>
        <p:nvPicPr>
          <p:cNvPr id="1026" name="Picture 2" descr="http://t0.gstatic.com/images?q=tbn:ANd9GcT0R7Kxb-xyZdun3z-4ueDg0ScaVJC6J9YRKY0ABIgKmtqHANnY"/>
          <p:cNvPicPr>
            <a:picLocks noChangeAspect="1" noChangeArrowheads="1"/>
          </p:cNvPicPr>
          <p:nvPr/>
        </p:nvPicPr>
        <p:blipFill>
          <a:blip r:embed="rId3" cstate="print"/>
          <a:srcRect/>
          <a:stretch>
            <a:fillRect/>
          </a:stretch>
        </p:blipFill>
        <p:spPr bwMode="auto">
          <a:xfrm>
            <a:off x="566896" y="4725144"/>
            <a:ext cx="1052776" cy="1512168"/>
          </a:xfrm>
          <a:prstGeom prst="rect">
            <a:avLst/>
          </a:prstGeom>
          <a:noFill/>
        </p:spPr>
      </p:pic>
      <p:pic>
        <p:nvPicPr>
          <p:cNvPr id="1028" name="Picture 4" descr="http://t1.gstatic.com/images?q=tbn:ANd9GcRd0EPvwpbXEHU_Aembb93FFcDmcDg1pEzalOWy-LuyMtALQPTkW9wxShk"/>
          <p:cNvPicPr>
            <a:picLocks noChangeAspect="1" noChangeArrowheads="1"/>
          </p:cNvPicPr>
          <p:nvPr/>
        </p:nvPicPr>
        <p:blipFill>
          <a:blip r:embed="rId4" cstate="print"/>
          <a:srcRect/>
          <a:stretch>
            <a:fillRect/>
          </a:stretch>
        </p:blipFill>
        <p:spPr bwMode="auto">
          <a:xfrm>
            <a:off x="2642186" y="4562259"/>
            <a:ext cx="561662" cy="936104"/>
          </a:xfrm>
          <a:prstGeom prst="rect">
            <a:avLst/>
          </a:prstGeom>
          <a:noFill/>
        </p:spPr>
      </p:pic>
      <p:pic>
        <p:nvPicPr>
          <p:cNvPr id="1030" name="Picture 6" descr="http://t0.gstatic.com/images?q=tbn:ANd9GcTq9NCMhfDD-nSlPxAZuEBD7s2mgrjPVaqNe9i479yIEjdwhklit382TIQ7"/>
          <p:cNvPicPr>
            <a:picLocks noChangeAspect="1" noChangeArrowheads="1"/>
          </p:cNvPicPr>
          <p:nvPr/>
        </p:nvPicPr>
        <p:blipFill>
          <a:blip r:embed="rId5" cstate="print"/>
          <a:srcRect/>
          <a:stretch>
            <a:fillRect/>
          </a:stretch>
        </p:blipFill>
        <p:spPr bwMode="auto">
          <a:xfrm>
            <a:off x="3203848" y="4562259"/>
            <a:ext cx="619269" cy="936104"/>
          </a:xfrm>
          <a:prstGeom prst="rect">
            <a:avLst/>
          </a:prstGeom>
          <a:noFill/>
        </p:spPr>
      </p:pic>
      <p:pic>
        <p:nvPicPr>
          <p:cNvPr id="1032" name="Picture 8" descr="http://t2.gstatic.com/images?q=tbn:ANd9GcQjOALp-HrvULF39Za_lAqwgEvWFtxDlAkJqjuEX2tgwkQ6CSSD"/>
          <p:cNvPicPr>
            <a:picLocks noChangeAspect="1" noChangeArrowheads="1"/>
          </p:cNvPicPr>
          <p:nvPr/>
        </p:nvPicPr>
        <p:blipFill>
          <a:blip r:embed="rId6" cstate="print"/>
          <a:srcRect/>
          <a:stretch>
            <a:fillRect/>
          </a:stretch>
        </p:blipFill>
        <p:spPr bwMode="auto">
          <a:xfrm>
            <a:off x="2392891" y="5498363"/>
            <a:ext cx="810957" cy="810957"/>
          </a:xfrm>
          <a:prstGeom prst="rect">
            <a:avLst/>
          </a:prstGeom>
          <a:noFill/>
        </p:spPr>
      </p:pic>
      <p:pic>
        <p:nvPicPr>
          <p:cNvPr id="1034" name="Picture 10" descr="http://t2.gstatic.com/images?q=tbn:ANd9GcQVE6v7ptEQQVn9KfIRlJeDFGuCER_sxEweqyI4xEPE5J1-5J2b"/>
          <p:cNvPicPr>
            <a:picLocks noChangeAspect="1" noChangeArrowheads="1"/>
          </p:cNvPicPr>
          <p:nvPr/>
        </p:nvPicPr>
        <p:blipFill>
          <a:blip r:embed="rId7" cstate="print"/>
          <a:srcRect/>
          <a:stretch>
            <a:fillRect/>
          </a:stretch>
        </p:blipFill>
        <p:spPr bwMode="auto">
          <a:xfrm>
            <a:off x="3203848" y="5498363"/>
            <a:ext cx="936104" cy="810957"/>
          </a:xfrm>
          <a:prstGeom prst="rect">
            <a:avLst/>
          </a:prstGeom>
          <a:noFill/>
        </p:spPr>
      </p:pic>
      <p:sp>
        <p:nvSpPr>
          <p:cNvPr id="1036" name="AutoShape 12" descr="data:image/jpg;base64,/9j/4AAQSkZJRgABAQAAAQABAAD/2wCEAAkGBhQSERUSExQWFBUWGRoZGBcYGR0eIBofHyIgISAeIRwcICYgIB0kHR4gHy8hIycqLC0sHB8xNTAqNiYrLikBCQoKDgwOGg8PGiwkHCQsLDQsMiwqLCksKiwsLCwsLCwsKSwsLCwsLCwsLCksLCksLCwpLCwpLCwsLCwsLCksLP/AABEIALkBEAMBIgACEQEDEQH/xAAcAAACAwEBAQEAAAAAAAAAAAAFBgMEBwIBAAj/xABIEAACAgAEBAQDBgMGBAQEBwABAgMRAAQSIQUGMUETIlFhMnGBBxQjQpGxUqHRM2JywfDxFYKy4RYkQ3M0U5PSVGNkg6Kjwv/EABkBAAMBAQEAAAAAAAAAAAAAAAECAwQABf/EACkRAAICAgIBBAICAgMAAAAAAAECABEDIRIxQQQTIlFhcTKBobFSkfD/2gAMAwEAAhEDEQA/AC+V4hDDlIvFykBLRp5gI2rYUbEdA9bve6u8UpeN5aZigysILJpBESbEWbv1PToMMPA1D5eDKvGBFHDExdnQ0zIGIGpi25NDp37VYLNNllaSOF0d0UhhtYYWCPiaht/Ee+PT9MEZtgA/+/M83OWAJs1E6HhiIzDSpF7Wq2DvfbodsOXBeHZcwx3CjMVUmkUVfqxWuhHY4UJG3ZgepJ6dL/1/M4duBzgwxiwtIvs3T3HT3GM2VuTkzUgpBF3LNFDnDDmoYg8ZcrLFEimTUtgkbISRRDEV8S7EghzyGWhdQPu/jMdgsmUSJR6u8ioFNBtgpsmgAT5locX4BFKoLHf4tQI1LVVTG+7E17YSsxlsxlMw7ZdW0uSNIPlkD35GCEMb33FEbEEHfCEBowNmMHBuBx8LaUNCmbJEtXo0kR0wvVG516Sehq9Q+R6XOqy2MtkYt1F+EsoNmgLAjq/XSfkcK/2teSOM5eVai1RyrGx21X6ALQNr5a+LcYzvJcbaLR4ZalKvW1F6ok7E1VgAHpicYX5j9w3imWleXxcv4jEJpJKxCl1B3SlVfDJKEAbjqTvgL9ojx3AII0iVUZmpwxJLoAS29haAA3Apj8+uH8czkQaWOKRCw+NYyw03bfErKFIFUO6jHnGWlz0JzU0iv+H4QcAAkK6MFK3QYksbsCgf4hgAfcJAEr845wTtlm8KJWEEfiNEgCMxkYaxQGzAAi/XHOWjUoZEVPEAPRVJpWUfCbu1PWvXFvOcusqKsetpFiVCqtSyFdR1UeuxNb7UKq8e8O5WzAJ1KBoeNupoqPN1razQo+npuexOGGojKVe5JwnMRzsRKkYdVbcRLTqxUHUqlfMjUQy9QxsbWYuNctSu4lj8Ao2lLVXULQIFjT0Y7WO5AxNw3guajeItGWFhZCRrGkkWfKdQ2v0wYy3M2tCkuXOpwQfDb4RQHwsQeh6XW3T0bLjJFruH3F6MrT5ARwBZoIW0Rk0qfHpFgax5ydh0374BcL4S80gncIGWRfKyIikdxpoARhdtlIANelvPD50YEE2Nt5VIsgKLP5Sep+vXHXFuCTL4U+WhEmhm1xx0utGXSfhodRtW++IBuAqjcvjAc1Yi1zFl8tBBUUCCVgRp2YBiRZUemknyi62IqsUOSOTvvWuU2picKF0LTWpLKwNUd1r5H54i4nzXMZDEcj4WndlKyGQD1sBa6VenDP8AZdzh4s65J4wHKSFHGxY3qKsp7gFiDdne9zii3W4pFbgybgZiZl8OInuGSvqKU9R2/bcYjXhjE7xwD5IT+9fth251z4WWIBYiQshl3BdQNOkaAdVMS25GxusD/BBo1V7j/RwnBSYQ5qKqcCRQR4cTXfmaPzA9iCCBt1G3XrY2wy8NycE6lWiiEgHZFF/3ht+o7Yq8VzSQqGZXa7oIuo0Op7bCx374glzSpEMwreUKHU+t1Ve5uq+eGIigwmnDooyNcUYH8YiBv0oBTv3r0GLScNyxZxJFAsakEyBFUxHepBVWnmAZdqDA9jSVw/jGczD+Iv4xJoJtpXcGlAKi9h71g7y1nJzmpMrMQJE85DN5twLHlDajRFA9tr7YK2e4HAAsdw/LwWAOqzRxwZhAoSUxp4cw3CkkDRYY+GwIXUGQ0Cy6WnhPLkexmy8ZJ6g5fLgKfmtk/wDfoMAsqUOmMDXDJ10EHTYFSRq1gqy+V49wQwNHzA24+IQLpEDSQvJqVDKWZdwFHm1PVsdIa/iWiCaDNUncHc98LR49WVjhaNUkMscKIs71tpUeGSACTq6N5SBZqhPKfJUUcCO0TB2Cs6zqh1Uq2yLVouosoDWSACa2GCpy6TyCLMaFzUVUXHh+IALJ1pTJIB3RiCAGAZDSFIH/ABnUTNMmygsQ2yVdFQLsnfttgqBe4GJrU+PAcv8A/hoj/wDtJ/TFrKcBy/X7vBVf/KTuR/d9FPX1xY1exv5Yv5FNz7Ej9PL+4b9cVMW5Xm4FlwP/AIaD/wCjH36fl9cdHgGWr/4eD/6Mf/2+2LzpVenWvSvT9emK/EH0oWHpsf8AXvhdGcWN0IBj4RAzufu8FXQ/CT/7fbHHFuB5f7rORBAD4UtHwk2pG3Hl9cEsrHSXW3U/7fLHfGIayc49IJf+hr/fDADhOLfKK3CJ/CycDTAO2kzsRS0IoAUoMKFhdPX6+mRcs8wvA877OHjYuhatRDA2KsWtkg+56XjQ8vwdBlpisTRxNw7SHOol5DFqYgMbpVUjoBvjGEmI3BrymyPQimHyIu/mcS5GxKgCz+Y/ymxY3B3B9u31xoPAYvwU7+VdunYfTGX8MyM0RkhkWxEaLWKGoahX8SsvmBF0CL+IY0vhL6VVb0kKN7KdvXv8untgk2bnVQl/ibqsRIostbUCeosBbH88LkuYlkbw41Ekx1EkLSIAVCmnOnUDRNk7/S2bNxKVIYE97rob9QdsBON5pMtGMwx/tHRNzflS7ragATZO/Q3dYBI/uKoHLfUT+O8cWWGeKaNo5QdOj418RWtnGkFtIWviJuyBe5AVchAuRLLRzDFSQxvSEdvgHXzKQWDdAP0beK8yzI+YhjdAjIrFTGPgeNWtWUB9gS3mvodq2xHyVkhNDJCCgabxUQkHyv4fQatha7kn0qtrwOQUStFrqL2X+0jPrEYRMpRlKsGjTcVVEhQTt63gnwAJHEECSSRMzMd1BGpFGkCrYoCKrvuPTALimRhVNaqbBcUCx9AAxP5diRXqRZ2OLPAeKSlFWPLzSOgZVeEMWs3o36oUNfB2UbXdqylhHXiCQZsnD8uI1r4ioAJP5a9fc7H16e2LTZcPbMAFG+ojt8+99h7d8J/2Y80yOXyGeDieIF01rTMNiwcEC2F67bcgm7q8WeaeLSnPwwIrFFZezFbIDO2wokIavtXocCuIoTsOL3Womo2Zfh4JDKL7EewN1/iJ3J9KHQb381wxXXUyhvZgD+422wijiXEI52ECySIxBCrEXjXy0d6OmmBJANnsNxh38PMN8S6V2sXRYjrvZKqT/wA3bYbllaTdKlSPleI7gMrf3T29wb9zgRmuU5A5eCQa/TUYz2PVSRuKNH1Hrg/m+ISr8UbJfU6dY+f4eo0PdRe11iHLZtm2Qkqe57+vUd+/6fKnM+ZA4wZjvOfMmdgzyajcwiRaeNHtS7OK29T8Sm9q9cDjzPPPmHzuYtXWMwa0Ugx6/ITRJpwjNVkbj2GHriWQXM8QOcCPUIQansI6lHUaRQBN6WBDVvv0wJ4bwc5zK+IYXEU/FEaip1DLhaNkAEJ8K30HXteJkluppVBjFHZlXl/lp8zkUePTFmZ32dyaEaMQpAonqAvptq69RfCM+clK4aRZ4o1dGMTsymQnUpGoAbsCmqu56gWSf2qCF48pLHGE064QFrSFAVkFCwKsitia7gYH5vmSPM5bLZZhpAKeN5enhrpGkjbzhmF7kAfqv6hrwZVz3Mz5kjUI4wpBQ77eYEmzdml2Fevtg3wbjUc//lyqxnogCggqvTysCAQoBo2P2wr8vcfiibTJkxmCxBCgjb1XSyNY6dwRR33vDbmcjFmUZ8tGMqTpGlQaRqsp5KIYCyWGw1LdXWCdTlF9RMHMGYRz4czou6pppRp7AAAD3298aXwviE34IRS8ckIMjSBbQsgYzayASbPXvSqNqxmHBuEtmM7FAVOlmAffooGpzfT4QxB/TGz8cmEyNGlqjLVA1YqvL/CANhXp1xbFi5zPlzcDVbkXCh+FGtGtI0nboPh+HoQANu2/vi1mc9I2pZgcwjdhtJGK0sY9vNt5tGzfFRawuIspKhj0x7CMaKGxAA0gj2rcHHyHYKe1Ue+3Tf8Ai9/XfCfiE/8AKdSsyGNMwfHjQgx5pRclblJPKpDbHSygau5V1ckFsnCod5QBcnoRVC6r28zYXxqjQxqR4RJJiYeXzfmQ9VZW82j4TbVpJwY4WjCOMgoB8R1N1s+gB7DvW94ZV3cUm4Wy0YDfmNm962A3oe3XBbKR6Vr+f7/zs4HZJg9m+4H6n+gq/fBWNa67HvhmnAeZ93P0H+ZwG4tMTSC9zdfLvgv0F9z1/mf5YCzrqk+Q/n/o4C9XDVGT5HqABsPboNz/AE/XHfHz/wCUzH/sS/8AQ2JMjCBv6f5/9sU+b854WRzTn/5Mij3JBHT+fp8qx1xSu4C4JyjK+UQNmJTry9KGCBV8SLR0VRekHbvudzeM25q+zYcNSFnbxiS5cVSqo0gGgbPmJvfYV74tnnPOxfccsszwukEQOoqBcjHRrBsECLw/is7nvgzzlzEZJVjzWiNo4wjE7K5a7Zb/ACkEArZ0spFkUSgltjr7itks8TIUc6hSpEK2VaBCqFG2wIoDcje8PPAs0Z1dZFrQUsGwSGW1JG5F0RQr4bsdMZHlJpdSLESXVwFCi9RGqgPXrVd7w2cycFzeW1ZgGFyIzFKEVtEex3LOaZhqIB7WCAeuJi7lNFJoHCc/lpWeNGPl6qCQGHS1I7A7bH07YR/tW42VcZcaNI0OK3KrRpd/hazqI3JDKbrBHI5mC4JlcyfhrIwQ6SWPZzVK1gqwAs10WzaXx/LNJnM1MR4jM+pVFtReyBv5iVUAUPQYqyqGtTIG63PuWs4ROkh2VCrsT0VE2r6ChXuBvgPxzjHivpQeHCpISMHYDuTvux7k71t0qreViGnS5Kr4iK5K7hWBtgp3JAAIHf574i5kdH86BAPw1OhaBPhLqNUK1OCa9cBvEOMaJhnlvlyfMwOCNMIaNmdAJJPzAD4hS9ztvpX0xF9/zXDphDlpUfxCCjeEhJLUKGsEruRtdb3jjljnN8uxSZ3kjZQKLH8MrRXTuOw0n2O3TBTOo3EJUmiQqPGi8MlerMY0YEjy0XGoA77N06YQsQdSwUMNwxl8zmMuj57MMpzchii8REBYoxF7aQuqvKKH5V61eG/lmEQSjxC0yqzPvE76ZHSiwIBJJVtJ6g6idqOEPnbnVhPLCEBaJ0CuCdihD6t9710OwoHris/P9R+JGKzTUWLRIVVt9bBjdhgaC1sGPoMNuofhv/E0DiHOMeUhzMLuYXd3EDkEfECy2Duux03Wxq62OLnJucjg1hpWUMdIM0kagsKoAauoFmzuQe/bDOY+KnNSLMxYtoVZNTXbDYkABQoKgbAflO5xJmOJNJBEjI1RqbcsxDEsADR2X4arvROFqjOABBufqaMVvdk9/wCntijxjhwmRhqZGIIDgnY9rANMB/sRhF+yHmKSbLvAWaoSPDZltSp/Jdg2h3oHYMB0Aw6ZrjiRP4clBtLP5bNKtWWsDT1FAmz2vfFNVM5BDVF7M8SuCOBEqOFkRJCSo8RLUr0IanVlPr2O4OB2VebMMXla/MVUgmjoZkb3qwwHt88R8X8TMRSoqKzMshSLUgALEgEhhQbzgnU4sgityDPwrLtBlYEdSjqtlSNJUklqrtV19Di3ph3I+qIABhBOHiGFtQ1xsKZZTrVhdgENdr8+l9RjLedmymW8fLplmWYFTHNqIHhsQd1BAYgWlkdRvZsl949PM0DeG2oGlWyDux07Gx77XhE5pyDZnNws7I+W1JACjLsANbqSvmBJ1EE3t0I6Y7MVAodw4A7NZ6i+OGFcs2bBUAuEK76qP5hsfKXBU7j4e97WW44FC07BkdyQN1b4Srbbg7Uf8K+mAYlZ4wCx0BqUdh+Y+/U3hg5d5W+9BnSwiBPEJ3JJ9K6dGaz7DvjI3c2rZ1GTh3GWnbLswBeISBSNR8rqfLZA2HmAHQUN96w1cJkLupYHc1+uw/18sKw5W+65czakVeotSj2RsaN2NQPQ9v1o8MzjPKLd6LWfO1etda9Num2Nfp3oFTPP9YKIcfqGVnaNg6miOo9R3B9sHstmlmTUvyYXuD/rv3wBYajQ677WLPfp1OKsWcaJ9afIjsw9D/XtjMd7mwajHmJDpN7gb36gXf12xe5V4sAiJOB5gCHPa96PtvQwKklWeFijUGBBJ/KehBruB/kemPZuldu2CrXJsldTRRBp3Hbtt/tWCSyCRaOze2EPlzmYpUMx8vRHPb+6fb0P+g4CxuP5YodwA1LGZQAVgHkkvUx/MSfp/q8Fc/nVZdGpRIRYUkWRdEgdava/XEEOVKjT7V074XkRGJEsxLQHvhZ52zA8OWOwdMDsRYsalYAkdaOki/XDTmKVSxBZVBJUAsSAOgUbkkbV3vGEcrJNLPnDIsh8KCVSZJfPGqowRGX8+1Lf+Lrvii/cnRG4L+0jLMpyrGQOZMpCGAAUqQDpVgL6qRV7nf0waz+eZOM5eJi7HL5dI1IK3rMR1OS+xOonbqaFA9MKXEJTDFlgyqDMY5/FZtZ0L5EBCjZBTbbsfReh45j5g+9SeJNHGrUVOkfXdurV0v0qsQbc0IahLmTibZbiX3iNVDlUcqwsanSmaiAQ29giqO4rA6fmfNNl9Dt+E2pTUagMe9sF+Le+t4ucLz3DospJ4sXi5hwwUeYmNt6O+mOia9W6g+1biCpbrEtKWL6SSVQt1UD0HQE2dhjj8ep38u4S5OKeGwX4yxsWT5RVbk+pOw98T8a1TQt4SMwiLFmralBDgEnzVsSAOgOA2Wz3gsXVVra6HcAXR2JFjDjxDISwJDMYG1S3IYmFiNtuoAq2Hm0kWL7GwAC1ancRdMYgQTaJoXl1MhosCdVizWxO4B309/rgvxvPwT52PxS3hkRePJQuxe9KAAAprazp9SKwxc1/ZuohXMZdpEIppUc66BAJK6QDan8u4q6IrA7/AMBRzQ6oJpMxmLGulWhvv+a2J37jDPjYGzBjyKwpZJxX7OkjzsiKsrwkKyaSWbe7HkUtQ7FgL33PXF3gucy8OcXLZfxVVBKfDkDFxLoIuiBpXoRYux6b4B88cM8BstHIssBCrTs2shOhoqaoMAQoOxZh6Y65R4aZ+KKYpvFpXkkZlonYgjTfm+IWR7ntuAbFGP0bEvcdyvD5xJKHcSyhpdapKQLF2RVBdvfY7b485d5k4ZGEV8qJXYKvngjoMas6tZ2s9SOnboA7HlaFY9LhQHdvKuhFUb2NDDTuewoD1usJvGeAZYRZORUVMxqMTIopZnRmjDFRstOqsxAFhj3F4dSTdSbKBV+YO4py1H46+aOOI+aRlY7AEFtKMBvpuqoE3vVYaeaOPNkcvH4EKQpEyKgsXZBY6iPzVZ2OzE77m/P/AASTnY4RITlpITeYLJ4gIFvYYE+IZBso203XwscXuJM2WTUZFcsC3iBQNVbEaT8NEXpN9etDAXEzHcZ86ILETcjzPncw9JmGy0JDL+AlV0chVUhtzvswFX6YsZCORMwsSszK4eLxmRqdvibVf5yyKGBNgHrQGKPDpBKjzD+xQ7QqAArPpMmgd9RVVHoKHQAY+5fzatnGctpdIiCuw1MNiRXolk97s98BADkrxDkNYrrceOIcytk0hZl8aeQuNRHWvMzbb35h0oVd2AMcvzC2YOXhUNHmJ9WlQA0ehd9ZYnZa1E9ao+wIWPjZUgzCopVcDYsxta16emjevXcEdN+s5xsiZDlmUHwnTeOlYy0XVRsVFqoDHckv2IxZsx5fE6mZfTDj8xuM3FeFvIkeXLpoBiCbkGW2WzsKj1C9JG41H54CtwCRwVyqedVkJ1y+U7KqhSVAB1sSNwpXvsACnL6z51Rn80ywRukaRwxoT8JAXdgd2Ju96FCxRoycrHCjyBxVbeQgsvUDTtXXcbWQTttQARyKMYnJjUkjXiYlw3lTMSztAB4RVS0mr8gU6SCB1bUNNepG464eIc9HkcxHkcqryEqxdyp1TS6SFVdOwoHoOnQm2Y4n4VKVP/EnAVWiRGDEeZzKgINatqRQTV/iAje6rScJOUR5ZcwR+JT1pUENYdVPiFix32IHl1kntiD6YiacdlQ0+59MLQLE86vmAFqMOXIa1Js79getbl+tjEfColMkf3daoTKVJCkiiCTZ3BYEL1J26k4T+Nw5XxJBA8ykSP5pCGsWf4VUg++/yw2cOGX/AOHySt4bTvC8xlLN4iuAdIAqtIdRGFHXe9+iXQjUXMtSTMMzAkZdfGVfCLak1b0fhFUK1WbsOexFT8Y4HNlyfECkXWpDqB730Fd+oHQ+2G3l/inixJKzAbAux6A15jfXre9d8D+IcZV8wmlmVVZmHmChrKgWAp8q0TR3+LtvizqEkMTtlPXUTIOOLltbFlpAHKHq5LKoUdw2liw+W/TBXh3MMc7CULcRB0liFo6bYG/RhVgnqPU4QOO52LM5ilBUeKVsKCdNgA0AGLWTS3VaQADh25o4cYsmsMWYhj8DVFNG0irJICqAFU+KqZgwpSQx2O9zK/UqCPMKOlbH/fDDy5zFoqKWq6JI35fZj6e/b9lf/grQGCJC87ssvijxNQOhUJZB1VV+GmAuxW5xMx3I7dr7jFVsi5myAKavcfuPcNlkCSReH4sRJWwfMpq0DaqF0D5gRddOuDvDJiyr4gAciyBuL9vet9sJXK3MoQiCZqQ7I5/Kf4Sf4T2Pb9aP8a4GXdJ0LeJEDpXWQrA9aF6RJ6N3Gx2qidwAy5zLm0ihOplXWQg1Gr1ECh67kD64Wv8AhiJl85KEAeWKTU3c6Y26/Unp12wP5/EuYfJxNavE5kOkgGz5U2o+Ym/avnszcQyXh5GWMb6MvIt+tRkE/U74IBCxi4riJ+bHl1sjOiUioNNELpWrACjSAxu/Usxuzj7I5qR5vwkTxWsAjYV326dOrHfDtktfE0hZsu3hwx6ZsyTpQRqhGlexcNupHQ3YIs4W8xwjM5CcyxQO6hdnePWvTc0Bp2O41CtuhxLV0ZWj2IP5r4BLlMyY5HEpYCTxF6Nq3O/s1i++x6EYv8EzsAkJzOyEahSl7voKBX1Iv26YI5rleb7tNJmpVMzsjgM9svZySRWoqV8oJsCuoFJ/YdLBIwgcEnj4jUQKM1DL8T4fmJ8plsrDpfx4iX8MDUFYM1liT0Umh64d14yPElWQ1RBv2IJ77dVP6Y/PMOZZHRkOllYMpBqiNwe3pjSZGnWpyplhmSOTUu/l3YKQaZdJJvYg+u+NmHIOiJjz4rAN/wDcYefOPKMrph2Zm0u93SlJLrtdbe14H/ZQkkOTUOtCd2kT1EYUKTsL8zrSgEEkX74S5+KNms0yOzrEAxAUE+UDY0ASST1NdDhoynE5YSSkbtlyiRRliCQIwPJS2F63Z67ehxNqy5OI6lEDYcRbzLfMnBRxNQIZERoC27rJRDBQbY2wIKbtRHX3xR+yrlF/EnnlGhsuWgCkf+o/la6/KsZ7Hcspvbc9w7ihkYyamVCRqIA67UbO24PfsT3GLeX47DHliFIfVLMJAvUlLjFgbgaFQAnbp8sUfCFAETHnZix/ELZqJjL4pkBVFPlIAAIB3PyJvf264y6bKSjOCRtXhmWXwXJ2AcOxBQkMtsWonezv7vGUn8eGSJiUaVFKkEGtQo/4vxFJFdbXpe3vG4yuXdNEaIuh7VTuRQvUSABbHbzHpuKOA9I6qBDiDZUZyfE54FxFXRvFJ1JRCiwWHQ1sRYYX9dsJ3PfMiENFF5mE7atmpQLG9ivMd6+vfBXg7M7Kqq7kmjpF1exv0W6N9qxdzXBY5ZNaSRgOGBINHWy+XUihtQIX0JPiNfQW/qMnHX3F9JiLHl9TI8vKZXIaTSLFAMFG3QgEgWP1wz8tcFyi5ibXI87QpcaKAodtw1sSRSir331k3SnCfxTKeFNJFd6HZbG10asex7YIcF4OZULeVUVjqZunRaAHUk/6rGMEATaSzNZMeeFQtmJMxPLplgjk8OPQilR7KtjqAlabJAHoMccW4fFm3y8fDYXUsw1ORIFCje2LilFWe522vYYIck8QdMskUUq5dkkkebxNPXswJYUANNg3Q36UDByfzK0meiDTsIUQsyGtNHSt3e9B9W4FVgqfFaiuKF3uPXDuW2ymREPiCT+0cE+Xd21aU3JC2LB7mztqrArjHKsc0au00qSaKoHXGDvQ00GIBNWG3rDFxPmKKRvDWVG3FhWsKKIG63Vnp/tiJMzHpOo2w6NZr26gdvf1xqx4wN+Ziy5WI4eJkPNvM8T5RMnHrDxNGNhpUBA2pt9yXkOoVXSzghDwqXN8N8eeRrBdlFHfoPEIVGLKFvYA3vuAQR5znFDO2SzrIRE8ywyKdiUsN23+EsLHYjB/mfiLysVheGMSBopl0nUU6RqhUEAFbUXtYB6G8QbH8iPqaky2LPmZZksq88jHcs9uWNm/Uk79Sdz74bTxSSHKfcZctFqoqsjqSdBJalU+RmsmpRuo9wCLGfyjx5cSZOMh8u4kcpG2oI6sra7u0OmiLYbG6GCPN3Murg8IkC+NOq6Il20D4tYHUCtO11bgdDiQIIuV4kGov5vmNxlXC/ErIQwG1h1rp22+u2JuSM/K2aSaS3jl1owXqNKMQQOoAA3NEdb3o474ryUoyDSBm1JH4pcuKcjqBGQDpIJIYN1A2N7COSOZPush8Qs0ZSRB38IsVOpR13KANW5B9scX5D8iKF4HXmMkeUl/4rPmRlHkSAuFZVClTQ0E69Op9Nt3bzhq+HFObJytrzM8WgGRXp499yulht0BZBpuzqHuMPY4sM8SYlKwaUKahp1eayQDvp2FE7m7rH0eVZCZHPSjpYbXudRB2Gx9B63ivsFlBEiPUgMeUVuEc+T5fiCJLGiMD4EnlJZgzA3bVQBpgo/ib12febeXUUmWIjST5lX8p9R/dJPTthQ+0HhmrOfe5GdkiyySxqtWGUldB2P/AKukkjsSPTFPJ5LihgDuJUad40MjtoQqaJaSmKkuT4YJXp13bdsLcd+P9xM689LLkuxo9f3w18lc06GGWmbymhGx7H+AnsD2v+WAE3AWiijSRlMmkksr66e7YAk3QsCvTfAKeQrqUjcbEVf+hiuTHoMOjJo9niexHnhMv3viTy9UQlx8l8kf8/N9Dhp48QMpmBY/sZf+hsZhyrx9o5tKlQjFQxKk2RdKCCKG+/XrtXXGhcYzIzGRzDQOEaOOVZEAUkHQbUkiwff9j0k5lFWzcR8tzEz8utI0axjwfCAQEKfxBGCBvRIsn3s98ZmOIyRqfDnzELMACI2IDL2vzCqONc5ygVuCICKIjymk2dmIW9rr4b6+pxlmXSGT+zimlalBWrBqzYK0BvWx+h3NoxrxKYxZO/MCjMM0ql3aQ9bZiT0Pf198GMxy4GV3VnZhuzKtqp7j1Hc3fbpjvinL2YijUvkREV8xkViz6SaAYByg3NfCDizkeIpAFEgL6iDtuAxG4KWASGAIJsXeJua6mnGoPcIcK4Vls1widYI4/vqADRdyHS6sxWxZDqGIPUbp6YDcL5omOU8IuNMVqPIt6QNQFkX1sb/5YGPn6kM0YEbub1Ltp1ddug2O4qsenNKElDjzkDe6uiNyO5INX++HxOVNyOZAwozjIyl5HY6+hJZd63uyLF9xQ9/XEuT5knidhBIzITZiIsMFHVkFiwosnqB32xFwHiiJKA8hijItmCay1b6dII2PTrh+XnmGZY8lw/LN4rumlljSLcNq3om1AG90KFnoRgjR5Xuc2wFrUN5HIzF49ChC6sa1Dy6WCuD0sKTeof3a64DZLKumdz6GgTHG1qdi2tQCD3Bq79xh24vA8sxKxxmARlB/GCr6lKgAAoaA0n+FTgXw3hKNM82lgXRU06UAAUnaq23Paug9MWxvkLjl1IZExKh49xH4vIokQyE6EZW8PVQBBJYKb8llT5hvvtg7FMmay084J8K5iSU86oGRpAtbdPOpO4Z6J8uA32icNURa2pW1hVCggMPMTdkiwa6eve8X8jwVJeG5bLRzaQ6+LMV1EOSWLIwBFBCsaEmqI9xcs/8AKV9L/Gor8t8ytlZpwSUEsZVBrtVJPlJJ2pVJFkj1OKsPHJzmZHyoanagqFhZrSvwFe1kdumLnP3CVhjy5RI1BDqTGmn4dOxYk6mtjve4rpjv7LsgZ5pY9CMugMC6FqcMoWq3G7ajX8IvbrKwdmXoj4juUuIcqSqjvq1mJdcqhTSKKBpiTdWBvV9rrFfJ5+kjjBoblv3v+eHnOcdU5aSN5CqtCY9A0E910s58zlWK9Ouki9987zEGgqdQYbrsKr6b/vhbucwIFXHbiPKkE2ThzIYqWc6yLJZqYVXwiiKuthp9awP4jw9si0WvWI3y04jMkYVvhY0RV6hIBuSaBHTF+DMLDl8qoVJ38SOdkXegxY0x/iCFPXcL6YbG4Ek8ccmZADoCGVmugzKx8QuWbVpWhRG1ivPY5eQNwsFYRb4BxZfBDnzFV3A6mgbH1H7DB2bltcuGnknkmzEiOwbxQsasASQFOm1NgVRoXsDi9l+WYpSkkkDSkk0SSVaieqAgMpa28w3JJN2bQON8Rzkss2X0mRizprTU2pNV1oulsECz2JA7nFnznJXHxI48C4yeW7h3L8wIc5w+JyHRVeRrNFLXykkGifKy2eqv2tSCsX3eRmmjZ7lEnhuGVUTchfIdyLQAhrJtaF9BH2dcAlypmzeZiaEUsaNJS+UnU9A+tKl1QBPbBefjS6hDlhH4MaqqyeIoFrpuht5RtRHUqSCKrEcjkm5fGgC1J+A8Xiy+TGZCiBZQspBYDfpS2RfsP5YUMgsfGcwIJFaBoo2P4emmbVEhQCqRL+EgHrvsML00xfMSQuCFacuqnarZtPUbIddED29MaL90EOYMkQV5TGSbYqGZKA1H1FEehvv1GrkrAX4mPgycuPZkPFeB5rNZWdYY1Ejj4WWmZV02qsPKW8oABG/nG1AYzLl7hRnnWJiQu5eutAEkfPava8bhyRzyucmMR0IzW6BST5krVd7bjuDXlvqcZjzlkZcjnps1GqiNsxJ4fdWDhiRV2BRYV+mJUo2I5Z2sEUaj9wrOmMaUrSABpry0Og37DtizzFzAz5dyAq6R1ZqDGxpWz6n60CBjPuHc7xOPO3hnvd/vW/8AI+2LfG+Ox5jKCCFwbkVpJDqVdKAnTbAFiSwNKpofPG52SrEwY0cNTdQ3zrztl5IoBE4np21KOhiI3DWPi1BCvybsRiAcWjjWF9RaDyhdbMUHXSWUb6VcKWHWgfqj5vIlU1gqyAgakawD2B6FSfRgL3q6OLfAeKKlxSjVC/X+6f4h7Hv+vbFcGNPb4Rs18+X1/mWs/wAz8RiceLNIhL7RuytGwq9Stp8No/TSarSBYGxaPjEs0UUxjCtGdEjpspY7oRXQUtirGrcdaxe4Vwxl0/d5pVjO4Afy/PSbH8sKmd5jeSfNPrYowUMdROrSfID61QIHajjJnwvhXZ0ZfBlTM1gdRl4j9pMcQVKndqJbS6xrZPQVqJG2wHr06Y94JzaGhmpPAUQyxqNQINqSNXlF9++1k9cIzyyZafRPCysvxRyCrJANG+xUjobGoNdgYapua8uFdRJGF8Jx4aQGy7B6Os1RGoBq2tbHU4zqsu7HoTQeYsokvDsjFJJ4SP4GprANLAzGrsE2BtWMkzEz5KVoMnm3KHSWdH02dxRCEjYX+v1Dv9qlHhnD0Y/Hpb6CEevzGMmWfSNiAa36Y5u52MgjqGY+aM0xkjaZ5FYOW1nUWIXamPmA26XXtucNrfZo8ixyRzRlTGjLakXYBBNMfXGdjNhSp2670e1Ef5/yw25L7QpYsuI1qWNUKKJABVCgLAs0NqPXcXhdeZSyOosceyRgleB2RtG2tDs1gHYnr1r6YYOTslG+XmZgrai1hv4FXUQxvyj0rqd+wIXeJZppXeSVjbG26Anaug2UbUB6YsZDPRrGyHUo6oBR9eve72+o6VvwFbM4nlK3M3DUhzJSOyjaWTzBjTdrHUjceo6HcHDX9nHGsrlnzMkmmKfQscWo7ANYcgnYN8NkkbXXU4WJEM8wSLahalz2B2v5H/PbHkvB5pcymXjUPNJShUNgnp17DazdVVn1x1gwUR+pu0WbaOOR2HlAOgGwToFUfcsG6dheAvA+L5ieOSYZiJdJ0eG8dguVDBaFMAb02CTvdGt7WeAgycYzEqiHLBIvF8xMzKgUhFPUWrAE10JJ2OFvl3OozyR5SVyGbxBFKFSRa2JVlvUdNWRRodBRurHIwFGSUYgzAiCue+KCVMwhQ6oZ1IDbFVYU3TrbEd+hU4A/Z/Ez8QWMOyB1l1FdiyhGYrfUBqo1vV4euaeCxzQPaKuYeNUDrYUkEHQe1WKUncbb7EYVPss4UWzjZh/KmVQsxJrzsCiAntuS59kODmDXuDAVqlkXNGQzDZrNxRxs0WXY7dFjVQd6JoWCT6/tiLlfPDL5aZzs0sbol2NI3JYEe4Va74uc1cInykTzyZiNpsw7xyLGzHUr6tQJIF0UU/8AMPTcHwfhcubMOXhBaSmDWaVUsksSeihTuf0BJxHUsbuHOXuSXzOXEzTeFEeh0lhQJW2OoKrCjd9F81gXhc47lxDO0aOXVKIaqs+vt/TGq8MaKKL7mjl4k1ROTGG8R+sjU7aQtsVrSSNK9SuMauif8P8Aq8KDcdhVGPXJ0iBEd6BDFdW3wgEgb7e30Aw08ycRT7k7xMCixFwQaLM7iO/dlF1f8O+Bv2f8nrNkUkllZFYtpCAE7N8RJO3mugB2u+mF/nzhckEohLsVsHoQkn5g6+h30sv5WHcVijeoRx7anY7mdMbK5Zhox35S5rjkhgLyMpVWEgV9NaW1FyAB1C3QNaWr3whcP4s4zJnjcBiS7lgwNO2oLQbet127MR3xQ4JwJ5mFVTX3N7WdwB02o/O+xwamzGVkUxQw3KPhaNfMGBvf1BINqf7te0D8ZrBDVcr8zcySz6I5dSgWz2w0nppAUb9j8W5J6Chhmj5QZMkwikBmdFYxqSzEGthZFDzBTQ2Dehx1wLKw5VCsiq+ZI19jpZgVKjy1dE22/tWDPDeINZ1agDv1oMdIBU6RZ2UHc38O+2HGFmiNmRb3Fvh+VMUuqZD4kLqE1CzEWN6jRN0KKrv5wT22FZLNukkxSVH1Xp8QEbKS2ogEjXR9K22OGjm/iEWXyUpGsTZkM8eq2cAmm812I9OpgzWfxRuTuPs/loYssYpVCIigNSqzAkUzeKGHm1stNpA7VW+FcFSYyEEAiLX2f8NIMnEJCsUCiRFAu3Yj8gvYDqSe+wvemLmqP/iaiGKZEFCTToJJYgMqMV6UDZABIJA32xnJ45LFDJlkIKHVuaJVWIut6BNDfruel4dfs5zURjaV3bx/EAkJK1RKlTTg3ahk798c1gagWiYjScsSJnfubPGH1V4hJ8Oq1ayQpIWtySNt7qjW85H7Lcl91EBjtlADT0Vl1D86ObUKTuFFrR33skXytyrA2ZOciZ5J/NHpZl/C6oVKgXqABXUxIrfcFQzzkuCtAAYHGmiGiIJQH1j3tQD+T4T2Cmzig0JFrPUx/j/J8/C5UmaUTQOzRlqIbTWqnU9dgT5bFp2sDCjnsuv9pFvGfQ/CT0HyNGr9x1GNu43wiLiSFcwksUSAMkq0hOzKfKQaULbaSAd72sYyDjXK2WjkVsnnhmwSD4YilEhUn1VSp29dO3bpenFm9syb4yw33OuE8UZVMOo6D09if8ji1wPIosrO9COBGloGjqXZK+RJf5geuIuGcp5iZjQWJLrXM4RQT2BO7enlB+YwS4lwIRoivLFMzahShxsK384FjerHXHpv7edeF7mIFsLcvESZeYZJoPuzKrAzmZDQ1KzghlUgAaWJUkV1UdMTRBcpLNHIiTMqsvw+XVVGiwBBU2A47p0YNsS4Xw77tNLmyF0ZeMvGNjcjeSMV7O2r/kwGznHjPBDFMoJy6OiSKAGZT8CMehVDdd/NjyHxnG3Ez0AwdeQmj/alNcPDIv8A9KG/VUH+WMlnXf3740X7R81c2TX+DJQfzF/5DCFnYd7o7++JmBZzl3VWsk1vuLHb2364sjMgozqNw48v90jYdOgIAv3GKsEQJqtiD6+hP0O2DjcBJhkkYFQEOgDuQB79Nv1x1xoPyU8CnxJYmlUD4Q+nze9b6evSj74N5aXKPmn1lURVPWRgpOwAVgt0EAoUDtvdYTX9cXHXfWCKbeu49RX7H/bC+bjeKjhzRxvIfdhFlIkSW1JljVwduts9GiD+oH0Gcn8wtkWfNrAJAEaDXq06Wk3Bsg22lSKA6E2cLcj4sZNnKSKtlaBIAvvQP0s4JMAFdTQuNcYXOplB4oMaFahB85BoFQAS2vquqttROGvM8Hy2U8GRxqMAbzJGRpKKC7DSOpKLf+KQWdW6Tyry2ZjlYo7BmIkmcbFUG737ADSB6keuC/NK5rP8UkyeXJWMuv8AhGwZmJ+IgFvhHcAdscCSdeIwAVTy8yXmnPPnjl4Mr5IHJDTEFQ0gLaQSLIHlIA7sd+mKOc4BmstkpIMuPvEmYNSxwozNEACL2Fm11pR2HYWcN3D8siFgosIBHG5HXSAC1dBZU7gna8dcuGRGYsnhrvpWlUKWqxSGj8z/AJ4fi+Qg+DFY4sSlQdiZMnLWfzab2/ggqEkcBhRCldLUQRQFNR2GPeWJDCwLFltWa1u/KSo1V+Tckr3IX1w0fazxOaGWN4n0eKlSUo1MVsA6quivl/5Bir9kfGB4zwSCxJE5VqvcHUwb1DC+voB3wMi8TQgxPy+RnfEdLRN91UPJYK+Gt7naxpFBtN79dsJP/D5TIuXZCjN8IYUR+vQbH9MOHNvOwQsMrIuvxdnRSNKL0Fk7EkDYAd/bChJzHLJmDmGYeJXWr+u9kG9wexArbbEwKEq3deI88rc6R5WL7pNAkZiGzCRhqLb+bY0xu+oHah0wL5+51+9GOFSvgxAMAm9uy+a270PKK26/SnDwts1DJKouONgxcsFIDEAqCeukmyewO/TAHjUMSvoiZ2AB1M1fyravriS4UDcwNzixqoy8O5fzYaL7tIk0iDWYQ2llvynyyaQ6k2pZSflVEj+PHNh3E8ckZsCTbaz0sgVW/Y7n1xBwXKuZPHaTQTfn3JG1EkCjQWzXpjUv/DkceVkSUPJK0R1SRj8MWGZABdFRR1MR0J3G2GvcYAkTMRxSSKWMk2AlAfM7/W6xpHAeY4XkjDg01qPK1MwBKiyNJF712F7gXeV8Ki8SVENHUwFH50LPpdAnGjc21HHIEkDKyhWjojSu6gizdajW4+R7Y0+7wHGZTi5nlLvOPN8uUeM5ZAzTEpJOQak0f+mGsUAWNLfvveFWKHP51THNKqo2gElUt9NV8As9AdyNx3wATnGY5ZsrdoShs7kBdx12vtfWiRhx4VnkfICWqmXUGZV6spsdBVhSNzR/YwPU0jZodRazHAY8rmkhzLgq1lZUuhY2LA70HosNzVEHBDNcIGXzA+7Zjw30gSaC1I23l1J8V7MQNhYPsobmbM+IsV31fzHvVXt19Ou+DPI3AneFp3U+ECwBBAroHezYIUflo3Tfw47l8dxQttqdclcx5jL5wqkhWR2IbXbBmu/PvbBj1YG9w3XrusHHzNChZPCL6gy6r+H4irCrj76qB3qgbAwTgPJ0uZzSLDOFoMWemDJpLadhuCy6SDt8fcisaVmeastFFJl45lmzACx2GFNpqwHbSnqdKsSSTvZw6i5Nrk3HeYirHwdnc+FCx6Buheu+hbY7HcIMK2UjbIyRtDmWliMirKtHo1ldSXR2B+I9T71jzMJLM+X/ACiFiwHT3N/M+b17YlzXA555oSZSkUbh2JJNsGFEgVsoW/azh2xOpE4ZsTKZpnBtLRIyBZNrD0OhGoFaGqiDQHYCidsD+dOAfesq6hX8eMF4jpkADKLrUaHmUaelWR6CgeUJysksLCRotYliEeq0pwWTy0NAdgws1RcHa8F+GZGCVJZ5lFxWQ+nUw88i9ZNRvyAdu+FAKHkCb/cmAG0RMx4byrPxCLUkQ038TsEUkd13tq71sDgVlfs8mimmGbQxLFDJIu6sHNEJRFhl1dfl2vGk/wDiaPLLCKIUh1TcKh8NSSdQBoaR+VCAfS8KfNfNWeaISTaAjCT8KNR+DY007fGTuLN1YHpR0ZvUe6bbU7HgOPS7gTnWTVnFH8GWyq//ANSn/PAQxXv6YL5nLtmc5IErZI7ZjQULHGtk7mrobAkkgAEnHcnASVbwpEmZQWZFDq+kbllWRRrUDc6CSBuRjPR7jg6lTgmX1TAbdH3O9eVt69R1HvWHQ8OUoiIoIHYenSv0OFLlwf8AmF/wvv8A8pwzzs/guYq1t5UY/lB21X0oWX77kYW4xEyfNwBHdLB0sVv1o1eD3BOXxmcsziXS8b6QpWwQQGG43BvV6/TBfO8nCeRNDBCdK9CaRFO/XrQHXrti9luXTlInUHVr0A9fiGrze1g0PcDFMYDNRk8jUuosry7oTWxDg7EAEEEe/wAtxjvKZ77vZVQVYVXSjvpN+x6+xOGcJqBPYhQw9CvlO30wrcSyhUEdtx9QcUfGCKk1yEncfuVePLkspLG1OXOtWVfMzH41JvYGgVJ2FtfbBvg3EYspkROzos2cBnmlvoHN6FJ3AVaWh3B74yrhMpdooguoudK13J2Ar5444hkilArqLLrXSCevbp19V998ZqozUpsTXM3xKOCOKaZmj8dlEMQQlyDpolR8NAh6FnzAVZAxfynFYtLtoCurFWjlJRkYC6I7gqQw9iPcBE4quZyrRTTlZGighSAnymDWt+IyGjr2MaudgyHoVGBc3Nb3FUoUs0msUCGICqoZh5iKF6q2N7bb2TOeVN1It6YcbTuDefxJNnmADSHbSFBNAIrGh2GzH6E485Qy8xmaOAtFOqMSdRQ0pW1PQ0SAKPqMNfJmaSTM5nxFY/hq1g9QGC6Te1WwYH01j821TM8Gmj4lmZBCJocwXOogEKrMGU77WCACNwa74XJbMeO5TGAqryNQHw3leNHY5pHVEejqdVTTf8W+roRsaJFdcc5bgr5qWVMnCXRCWsFRoUWEpm0i9rAuyQdtjjQ7kBfMObkkRUZT8OhQfKV+GiSxI6b/ADwq8vZXwFm8N2QOpic6rO4sMoBFVdLuT5tzg5F4qLi42DOa6ErcV528fKkUFml0+IRGAAKpxqvcOACQAOpvCpNHv57V7XYqQSpGx3P8q3BvDrkcrFw9tUqpKUAfdNbae1Daq79NNHcjBHOw5vMZTx9IjbMzPIy6wjGMIAgsA6bULtdmj0DC51qxKliTRgDgnJ0k0bSzM2WhA8tqbcVZKq1UNI+L6dse8x85+LC0KADzDVIvRlUUKs3uK2PQWLN4BqjhiXVgiFTKwBZU1bC6sCxdX13GGjJ8d4bGGDLFOapfwWU32I277dT+hwVW9wFyNAS7wfg4kykEa+Qsgk2AFmrJNddyPl7UMG8/wd5XXU/iRLVxsT5hR0Emz0tif7xNdBiny7xiP7pBJW6IEcKu5YAKQPfp69RXUXPmuL6lYo1fBdUbBvyjrsNhZrr9MXY42o113MyDKgYE99RN41yRHBnBGjEwyJrTfzAWdQ99NXf8LAnoSIOJ8PzmSWTLN4ixNUh0rakAga7IOkWQCLG9A9sFPtDlaAZc7rJrMkTgjZQAD73q0+2x9cE+Gc5DOZMxzFQ5V45jqK+Q6q0DoB0u+u4xLJxHUriDnuIOQyJzMqQ6j0Laup+tmq99sOOZyeYKR5PJOFEaU2+lpCfMxBI2uy3XvXQYSclxT7tM0ka6gysqavQmg1ir6A+91h3+zuZvBlzDlmYsyhmbyoKBYhezeYHV2UVhFA5fLqVYnj8O4V4L9nuay0cz/fEEksEqPGAxBLodjKWAvVR1UQCL+efRcPnMwgWBzKxFRhTfp8q/pjY+HZvxYwbDKy9egII/pilPwn8XxGkYhSpCkAfDVWRu1EA1sL3N41Pg64zFj9Ro8+/Ej4OUREhlYJLGoVg50mwN9zQ/Ui6xFxvj0UUejXcrMQFAI0VtqO3/APH82k7gb4t8UkTMSQggO8TEyk941/KfXzgAd6J7Yhh4mJi8JaNombRMrI3Wjr8y7Xfc9D7YObKUIqH0+EOpuFs23iZVWimLIYyddCmpa6MLUBlJI6gggkYgzWek8KZIzFJHJuCAwNa2cjWpZWvURZC1t6Y55O4Un/DYkVvFjbxfMQQGDOwagwHl6jv3xVblnKZV/FMShk32te35gpogA3VYjd7MrR6E7yMbyQaJlDIAAqFQRtZsjtvsKs2cBONRPmYZUjIUOjEs+5CIpcjbcamULVmi2+PBxOeVmmLIihC4QN5lUDVuhWr0eljfY9aLJnfFyLy0BrikNgUDQYfoTf6YAAyt+o7M2FarvzM5yGf0rIT0kKX8l1bfz9+mC2SzpBDKxBBBUg7g9QRpG39Bhw5X+xtJIEfM5g6WRJNMQC15bFu970d6UV64Z8lyLw1BSxB6NapXkayT/i039BiiPQqANXcytFH3wSKukSoX0qK0s6srKAegEmogdhXphnjygRQo3Gw3+WHLiPK+TiW48rCJSdEZC7hmJsg32stixNyhCQoBdWFeYGwT0sqf1oEYmyHuIH3UzyPi2VyzjxJERtJob9yOwBrp1OLGdaORRICNAAcG7UksoFMD6g9PXC1zZ9m+YyxeWVhJGTYzCAgKewlXcoD0DWVG2/bC5wni0sJMIYpG7ASIDVsLAs1Y36gdfLfTC2UHIR+IbRhtMwyzOq0Vs3XmAvfqNvoN8RZ7Ox+ZXJO/RUa79N6AN4K5Sf8ADKrHpKjaxsb+XU4AZWAvK7N+V7N+5/1/LEMXrGyEitQ5MAQCS8tQeDmcsTY1zRBivxAMwuuvS8PjcUXJ5OXPsviskgigUklDLRtiLGvwxtfqCLsWF/hMZUzNEC04y7eABWrUzqrlbPxiIvXfqQDWPea+GyTZCJCrDMQtrMY0gfiA+JsKGpTRserDrvhz3cKH4RB4xxeXNzNNO5kkbqxr6AAbADsAMMXKXLcJZZM2ToAZvDXrtv5j2/YWLoYUsxlyhANbgEUeoOJTxeUxeAGpL3A21dPiI3YDsDsN/XFVIgIM0/kqGPK5CTMt52nZ66X4MTEgebYszqTv6L64ucu8yrLrVh+Zytfw2SN+x0/sfXGZRcVkMSwO9pEG8NR2LGzvXazuelmuuGHkrhuvL5idyFEYUIbobG3snb4TpF9zh8WTgd+ZPNj9wa8R44nxSIQtBHpeWVWRTqJ0agdzQ2AFkgH5emEpOXcwmkiUMtgdrCC9RrURsQSO1UbA2wMz/FHik1xtpZLKnba9u4roaxZ5OX77nBHmJWYUWVXbysVKsVIsAhlDLVHr7YbOQRXmd6YVBvNfERPOZYL8NBHEH3GohTRrtsK+l98arJwoyZUQg+dFARjfULpJ9d9zfywg8xZdMnw98owAkaZZE3BLAWBJsTUZSgvrqJ7HGo8v52OVUtq1KD9a6g+neuuDiRaIP1Ezu1hh3cAcpcLzGWdzNpCsugxA61ZepLlhRPpsdicAecuRI0zEU+WULA7VJFfwOPNS99LgGh2I+Qw78x5qOEMDILpugJPStgB2/rhL47zF/wCVYuk34igBhpURu1lTubFH27EXZxR8aBKH9SON8jZOR/uGOH5zLRQ1AyPoBSIWGLbDzMvQb3sRtfYCscycWB82ZIUagquQo2Cg6NR2F9iSPhYX0BVPswyQGYmY/CFEf1JDHf5LX1xqUXBtXlADWTqU1Rvc329f0GETGDir7lMmYjMDV1EXivK68RyvjQu4ki8QRKxBSZVNkrsulmOqq8p0gUpvGX6fKaFn9sb3x6XwPDj6PvoAA2C+wruQAK63vjGOITp4kjwDTFI58NTVhSfT9vasSzKqAcZXC7PZYSzGI/u48QXS2K6j5HtgtwHhhJ8COWRElPnUVuK829WBpFGqvy+2F/OLcaRjqxA+nf8Aywx8v8TWHMhjemtLGul0b6XQIH8/SimIWwj5SVUkR84WrRqF2oVsRfToN+gAx9zRzV4OXZggtQSO+/b36kdcdeOpXUjBgehBBH69MJ32g5vRCI+pZhrI3CAbhSfVjR+Q98ehkoC55+EFmowJmudZFvwBoDoEYtTMSCW1el+bvfU/SjwfjGayys8VlGNkldQ1Ho3qG2v5gWOmAxe/8sNvLnO0UAQSZf4K86N8VG/OjkqfTy6dh9cYT8jZnobUfGUOVubMxlW8KOaRIpKVgGqifzAlW0kdyoBIsXh5zXCHlgddTU4pVO7AGurdX3sknc4rZiNc5mIZvBC6vxa00dKgKg2vyk6noHc+uHTIqPhYFTfxEEg+xoWPn0xowoCtkTJ6jIQ3FTUVM9BMUWGJWLuugsyhtKj4m3FA6Sfq2wxPzBxBosuckEKMI2SutRgNbWbvXvXrqY7Vhh5ilTLIsge2YhVSu/8Aio/Pr2PrhJ5v4rqANjxTDpejZCjUQPYkN37V2OEKBASncqHbKRzGhNf4fG0mRgjDFAYYrKgX8C7b3/Kj74u8NyMcMehFGtjqd6AJagL771QG+w/nW4F/8Ll//Zi/6Fx3xPNFEpP7RzoQe57/AEG+FCctCFn4gmcZb8WZpPyRWie7fnb/APzgjiHKZURIsY/KP19T9TeJhhmNnUVRQ3OXQEEEAgiiCLBB6gg7EH0OPz79qvJi5DMBohWXnsxj+BgRqS/QWCPY12x+hMJ/2rcNEvDmJNGKSNwfmfDPcdRJWJN1copozKODcUEsSljvWlvQsB1PeyK/XEWWzQjnmF7HS3pfr+5wK4V5NRUkgkGiOn+rx1niysGPUeVvkf8AvjzcYC5TXRmzICyQ5nZ9JRhdX/MA1/nhm5JzSNDKJSx/EgqzZNiboTv0UX8sIuWzGtTGTZqxfqOp/kv6nBPlOZUnKSMqB0dAzbBXo6DZ2Bu0v/8AMONkyDRnfN3Lo+6Qyx2NJl1LdjorbdwPi2sj0rGfIhLUOpIrGzScTy7ZeSFpF1ovjBSdmVdn0t0JqwVG/WrrGecmcCTNcQTLhikTiQh9ILKoVm6E1q8um/fBGpXuD+FgeLo0NLr8qhb1BiRpKjubHwnreGbjGZzLzPkII9HkqVQEPXzsWKalRQCAaN+U2b2wdzHK0XBmfNSzrLqHhwx+GNZ1UWZhdAgAgUe97dCF4lzwkccy5TZ5y+ptNBVY2aYgM7GyNwAB/F24AMbjElVqKGfDqWVzbKa/7+9jcYduSOBweHHnGdmkR9QUEKEZT0I3J2o3Y6jbCxxghjBKDQkiUn2ZLQ/9Ix5wuTMKzLBLo1USL2Nd+hoj164rjYX8hcm4rqfc4EtnJiTZLnawdNEgLY22AGw6XWHXk/jCyQIgYFkUKy3TCu/uPcYRpOHeDNpkZWYANtZFmyLJ6+uBkcpVgVJDA7EGiPqMMj8DJ5E9wTZJYtXob/n/AF/b54Tuf3UJFGSWc2bJ6gCrIGx36bdjgXFzzmlXTqQn+IxqW/Xv9Qfrgfmw8hMkjF37se/+3tg5sqEdbi4cTp51Gj7NuJqC0DEByS6f3tqZfmAAwHpeH5X3tWo/Mj9u+MNdChvoeo6gj3/13GCUnNWbK0Z5OnWwCR0+IDV/PDY84C0YmT0/JuQNTSZ+ILJxCOMsHkWKVmF2QbUgE/xUGNYymDqhOwBUb+v+3+WGz7O8omtpXvUVko/witJY/Uk/8uFhY7ojoooe/q31/pjKW9xyZrA4IBLVXNtsFU17na6/bHeWmUazewr6+p/yxWLkWbratvTFjg+XjlVojJ4UjV4bMPw2J/KxAtSTVNuOoI3BxRRxNxCeYqT8Ez8od9EkkYJ/KxF++Jmzj5h1jdmaMAtTdGO9EnqRe13+2O+KcHkysVkxeY6SY21UaPlNgV8J336bYrcuzhgImkAdd4gxq9XxIGNBSTTLZAsNuCRZd7UCPgQLktpSzvBGUB03UgkjoVrqCTsfnibljl5szm4oGU6WYF/ZBux26ChV+4wUz0DPKYASJEA1JKRGWoXVPQsdwTe2wx7BxefLwz5eFFDSV4kgYHSOmkEbWATuWIHoDiVmaciYxtYxcJ5ihnzc4sKbCRKejIlgafQ2SdPexWGCaYDah9R0+lfvjFFiH5rA+uwwTyPGp78NcxMosBRrbuaAA3ONmPNxXiZ5WXBzYtceuZ/K4Xf8Mb0OhZVJNd232v0rvhSzqMA2v4itk3d2LBB7gjvhoy+WBhYtbEPuSdzThbJPXoLPzxBxXg2qOQqDYj1J+jl0/lqHodu+0GNm5oXQqbHwbUuTy91fhR71QrQNhZ3au91v2wByXMfi5pWcSaYwy644ZHjDEdCQDRYn2sBemrbK8t8Mf+EfsMfcB/sz/jbA5EdTQoQYzyWz/qbnwfhYi1fiM5JFltquqUr0FG9IO6g1gr4Z9D+hx+buIf2K/wDvD98EW6nDly2zM3thdCfoDwz6H9DhS+1PMmPhzLRuSWJBt6N4h/lHjK8CeY/gT/Gf+k4QmdxleOPS5VTQJ6HpR/puP0xcz0F9R8VivT0/phWk6/69sTH8uMT47awZqVtUYXyqsG0fDIm6Hs3zHdSOv/bBTMMJgHVSD0Yeh7/oRX0wpSfGPl/XE0fwv88XrQMgw8S1zQPNH0PlIsXuL2699zjrgXHXyU0GajAcojqVP97WN69mse4wJ4h1X5Yrr8OHnLoQ5zHxWfMuss7EkqNOxpb6gD59zucCo4iTWPpPh/TEK/FhjUOz3C/EZteXiQ7eFqC7DcEi9/mL+pxZ4QBEQTfrt1wCfoPpjs9ccmjA/wAhLedzDySSPW99BZ01sP5DA9uuJ8t0f5D98UjgE2Yaln0xbima76i6APr/AK3wM74kXt9cKRcMs56fUa9NsQlzXy/3xCceDp9MECcYwzXFAq7hnUD5A7t+4H1OKsDdroj+foPkMU891Hy/piv3x2MUIH3DWajMg2oUav1774vZngKRRF3YMwFEf3jWlABv0tiT2B9cLkfX6/5jE+b7fPDNFUR75pyzHh+XonU5g1lu7GFz+9n64T04M2oKdz3r+dnvjrO/2afNP+lsU4up+uIb6lmNy1nEXxyHICggEnfoLrf323xdfLmRxDEaVaLEdCx6AEdQL+pvC3P1PzOL2S+P6j9sVk7oQrxDlieNtkMqkk0gO29UVr9tjgjyxw1nZpmU3H5EBB+L033tR/NsBz8R/wCX9ziWfv8A4v6YNwVHeHOBICbA1MxW/drIr5Ej9MCc1zVIocR0EZGUiuoII69R9MKDfD+mK8nQ/LE2Jub8AxqllbJn/9k="/>
          <p:cNvSpPr>
            <a:spLocks noChangeAspect="1" noChangeArrowheads="1"/>
          </p:cNvSpPr>
          <p:nvPr/>
        </p:nvSpPr>
        <p:spPr bwMode="auto">
          <a:xfrm>
            <a:off x="88900" y="-846138"/>
            <a:ext cx="2590800" cy="1762126"/>
          </a:xfrm>
          <a:prstGeom prst="rect">
            <a:avLst/>
          </a:prstGeom>
          <a:noFill/>
        </p:spPr>
        <p:txBody>
          <a:bodyPr vert="horz" wrap="square" lIns="91440" tIns="45720" rIns="91440" bIns="45720" numCol="1" anchor="t" anchorCtr="0" compatLnSpc="1">
            <a:prstTxWarp prst="textNoShape">
              <a:avLst/>
            </a:prstTxWarp>
          </a:bodyPr>
          <a:lstStyle/>
          <a:p>
            <a:endParaRPr lang="ko-KR" altLang="en-US" dirty="0"/>
          </a:p>
        </p:txBody>
      </p:sp>
      <p:sp>
        <p:nvSpPr>
          <p:cNvPr id="1038" name="AutoShape 14" descr="data:image/jpg;base64,/9j/4AAQSkZJRgABAQAAAQABAAD/2wCEAAkGBhQSERUSExQWFBUWGRoZGBcYGR0eIBofHyIgISAeIRwcICYgIB0kHR4gHy8hIycqLC0sHB8xNTAqNiYrLikBCQoKDgwOGg8PGiwkHCQsLDQsMiwqLCksKiwsLCwsLCwsKSwsLCwsLCwsLCksLCksLCwpLCwpLCwsLCwsLCksLP/AABEIALkBEAMBIgACEQEDEQH/xAAcAAACAwEBAQEAAAAAAAAAAAAFBgMEBwIBAAj/xABIEAACAgAEBAQDBgMGBAQEBwABAgMRAAQSIQUGMUETIlFhMnGBBxQjQpGxUqHRM2JywfDxFYKy4RYkQ3M0U5PSVGNkg6Kjwv/EABkBAAMBAQEAAAAAAAAAAAAAAAECAwQABf/EACkRAAICAgIBBAICAgMAAAAAAAECABEDIRIxQQQTIlFhcTKBobFSkfD/2gAMAwEAAhEDEQA/AC+V4hDDlIvFykBLRp5gI2rYUbEdA9bve6u8UpeN5aZigysILJpBESbEWbv1PToMMPA1D5eDKvGBFHDExdnQ0zIGIGpi25NDp37VYLNNllaSOF0d0UhhtYYWCPiaht/Ee+PT9MEZtgA/+/M83OWAJs1E6HhiIzDSpF7Wq2DvfbodsOXBeHZcwx3CjMVUmkUVfqxWuhHY4UJG3ZgepJ6dL/1/M4duBzgwxiwtIvs3T3HT3GM2VuTkzUgpBF3LNFDnDDmoYg8ZcrLFEimTUtgkbISRRDEV8S7EghzyGWhdQPu/jMdgsmUSJR6u8ioFNBtgpsmgAT5locX4BFKoLHf4tQI1LVVTG+7E17YSsxlsxlMw7ZdW0uSNIPlkD35GCEMb33FEbEEHfCEBowNmMHBuBx8LaUNCmbJEtXo0kR0wvVG516Sehq9Q+R6XOqy2MtkYt1F+EsoNmgLAjq/XSfkcK/2teSOM5eVai1RyrGx21X6ALQNr5a+LcYzvJcbaLR4ZalKvW1F6ok7E1VgAHpicYX5j9w3imWleXxcv4jEJpJKxCl1B3SlVfDJKEAbjqTvgL9ojx3AII0iVUZmpwxJLoAS29haAA3Apj8+uH8czkQaWOKRCw+NYyw03bfErKFIFUO6jHnGWlz0JzU0iv+H4QcAAkK6MFK3QYksbsCgf4hgAfcJAEr845wTtlm8KJWEEfiNEgCMxkYaxQGzAAi/XHOWjUoZEVPEAPRVJpWUfCbu1PWvXFvOcusqKsetpFiVCqtSyFdR1UeuxNb7UKq8e8O5WzAJ1KBoeNupoqPN1razQo+npuexOGGojKVe5JwnMRzsRKkYdVbcRLTqxUHUqlfMjUQy9QxsbWYuNctSu4lj8Ao2lLVXULQIFjT0Y7WO5AxNw3guajeItGWFhZCRrGkkWfKdQ2v0wYy3M2tCkuXOpwQfDb4RQHwsQeh6XW3T0bLjJFruH3F6MrT5ARwBZoIW0Rk0qfHpFgax5ydh0374BcL4S80gncIGWRfKyIikdxpoARhdtlIANelvPD50YEE2Nt5VIsgKLP5Sep+vXHXFuCTL4U+WhEmhm1xx0utGXSfhodRtW++IBuAqjcvjAc1Yi1zFl8tBBUUCCVgRp2YBiRZUemknyi62IqsUOSOTvvWuU2picKF0LTWpLKwNUd1r5H54i4nzXMZDEcj4WndlKyGQD1sBa6VenDP8AZdzh4s65J4wHKSFHGxY3qKsp7gFiDdne9zii3W4pFbgybgZiZl8OInuGSvqKU9R2/bcYjXhjE7xwD5IT+9fth251z4WWIBYiQshl3BdQNOkaAdVMS25GxusD/BBo1V7j/RwnBSYQ5qKqcCRQR4cTXfmaPzA9iCCBt1G3XrY2wy8NycE6lWiiEgHZFF/3ht+o7Yq8VzSQqGZXa7oIuo0Op7bCx374glzSpEMwreUKHU+t1Ve5uq+eGIigwmnDooyNcUYH8YiBv0oBTv3r0GLScNyxZxJFAsakEyBFUxHepBVWnmAZdqDA9jSVw/jGczD+Iv4xJoJtpXcGlAKi9h71g7y1nJzmpMrMQJE85DN5twLHlDajRFA9tr7YK2e4HAAsdw/LwWAOqzRxwZhAoSUxp4cw3CkkDRYY+GwIXUGQ0Cy6WnhPLkexmy8ZJ6g5fLgKfmtk/wDfoMAsqUOmMDXDJ10EHTYFSRq1gqy+V49wQwNHzA24+IQLpEDSQvJqVDKWZdwFHm1PVsdIa/iWiCaDNUncHc98LR49WVjhaNUkMscKIs71tpUeGSACTq6N5SBZqhPKfJUUcCO0TB2Cs6zqh1Uq2yLVouosoDWSACa2GCpy6TyCLMaFzUVUXHh+IALJ1pTJIB3RiCAGAZDSFIH/ABnUTNMmygsQ2yVdFQLsnfttgqBe4GJrU+PAcv8A/hoj/wDtJ/TFrKcBy/X7vBVf/KTuR/d9FPX1xY1exv5Yv5FNz7Ej9PL+4b9cVMW5Xm4FlwP/AIaD/wCjH36fl9cdHgGWr/4eD/6Mf/2+2LzpVenWvSvT9emK/EH0oWHpsf8AXvhdGcWN0IBj4RAzufu8FXQ/CT/7fbHHFuB5f7rORBAD4UtHwk2pG3Hl9cEsrHSXW3U/7fLHfGIayc49IJf+hr/fDADhOLfKK3CJ/CycDTAO2kzsRS0IoAUoMKFhdPX6+mRcs8wvA877OHjYuhatRDA2KsWtkg+56XjQ8vwdBlpisTRxNw7SHOol5DFqYgMbpVUjoBvjGEmI3BrymyPQimHyIu/mcS5GxKgCz+Y/ymxY3B3B9u31xoPAYvwU7+VdunYfTGX8MyM0RkhkWxEaLWKGoahX8SsvmBF0CL+IY0vhL6VVb0kKN7KdvXv8untgk2bnVQl/ibqsRIostbUCeosBbH88LkuYlkbw41Ekx1EkLSIAVCmnOnUDRNk7/S2bNxKVIYE97rob9QdsBON5pMtGMwx/tHRNzflS7ragATZO/Q3dYBI/uKoHLfUT+O8cWWGeKaNo5QdOj418RWtnGkFtIWviJuyBe5AVchAuRLLRzDFSQxvSEdvgHXzKQWDdAP0beK8yzI+YhjdAjIrFTGPgeNWtWUB9gS3mvodq2xHyVkhNDJCCgabxUQkHyv4fQatha7kn0qtrwOQUStFrqL2X+0jPrEYRMpRlKsGjTcVVEhQTt63gnwAJHEECSSRMzMd1BGpFGkCrYoCKrvuPTALimRhVNaqbBcUCx9AAxP5diRXqRZ2OLPAeKSlFWPLzSOgZVeEMWs3o36oUNfB2UbXdqylhHXiCQZsnD8uI1r4ioAJP5a9fc7H16e2LTZcPbMAFG+ojt8+99h7d8J/2Y80yOXyGeDieIF01rTMNiwcEC2F67bcgm7q8WeaeLSnPwwIrFFZezFbIDO2wokIavtXocCuIoTsOL3Womo2Zfh4JDKL7EewN1/iJ3J9KHQb381wxXXUyhvZgD+422wijiXEI52ECySIxBCrEXjXy0d6OmmBJANnsNxh38PMN8S6V2sXRYjrvZKqT/wA3bYbllaTdKlSPleI7gMrf3T29wb9zgRmuU5A5eCQa/TUYz2PVSRuKNH1Hrg/m+ISr8UbJfU6dY+f4eo0PdRe11iHLZtm2Qkqe57+vUd+/6fKnM+ZA4wZjvOfMmdgzyajcwiRaeNHtS7OK29T8Sm9q9cDjzPPPmHzuYtXWMwa0Ugx6/ITRJpwjNVkbj2GHriWQXM8QOcCPUIQansI6lHUaRQBN6WBDVvv0wJ4bwc5zK+IYXEU/FEaip1DLhaNkAEJ8K30HXteJkluppVBjFHZlXl/lp8zkUePTFmZ32dyaEaMQpAonqAvptq69RfCM+clK4aRZ4o1dGMTsymQnUpGoAbsCmqu56gWSf2qCF48pLHGE064QFrSFAVkFCwKsitia7gYH5vmSPM5bLZZhpAKeN5enhrpGkjbzhmF7kAfqv6hrwZVz3Mz5kjUI4wpBQ77eYEmzdml2Fevtg3wbjUc//lyqxnogCggqvTysCAQoBo2P2wr8vcfiibTJkxmCxBCgjb1XSyNY6dwRR33vDbmcjFmUZ8tGMqTpGlQaRqsp5KIYCyWGw1LdXWCdTlF9RMHMGYRz4czou6pppRp7AAAD3298aXwviE34IRS8ckIMjSBbQsgYzayASbPXvSqNqxmHBuEtmM7FAVOlmAffooGpzfT4QxB/TGz8cmEyNGlqjLVA1YqvL/CANhXp1xbFi5zPlzcDVbkXCh+FGtGtI0nboPh+HoQANu2/vi1mc9I2pZgcwjdhtJGK0sY9vNt5tGzfFRawuIspKhj0x7CMaKGxAA0gj2rcHHyHYKe1Ue+3Tf8Ai9/XfCfiE/8AKdSsyGNMwfHjQgx5pRclblJPKpDbHSygau5V1ckFsnCod5QBcnoRVC6r28zYXxqjQxqR4RJJiYeXzfmQ9VZW82j4TbVpJwY4WjCOMgoB8R1N1s+gB7DvW94ZV3cUm4Wy0YDfmNm962A3oe3XBbKR6Vr+f7/zs4HZJg9m+4H6n+gq/fBWNa67HvhmnAeZ93P0H+ZwG4tMTSC9zdfLvgv0F9z1/mf5YCzrqk+Q/n/o4C9XDVGT5HqABsPboNz/AE/XHfHz/wCUzH/sS/8AQ2JMjCBv6f5/9sU+b854WRzTn/5Mij3JBHT+fp8qx1xSu4C4JyjK+UQNmJTry9KGCBV8SLR0VRekHbvudzeM25q+zYcNSFnbxiS5cVSqo0gGgbPmJvfYV74tnnPOxfccsszwukEQOoqBcjHRrBsECLw/is7nvgzzlzEZJVjzWiNo4wjE7K5a7Zb/ACkEArZ0spFkUSgltjr7itks8TIUc6hSpEK2VaBCqFG2wIoDcje8PPAs0Z1dZFrQUsGwSGW1JG5F0RQr4bsdMZHlJpdSLESXVwFCi9RGqgPXrVd7w2cycFzeW1ZgGFyIzFKEVtEex3LOaZhqIB7WCAeuJi7lNFJoHCc/lpWeNGPl6qCQGHS1I7A7bH07YR/tW42VcZcaNI0OK3KrRpd/hazqI3JDKbrBHI5mC4JlcyfhrIwQ6SWPZzVK1gqwAs10WzaXx/LNJnM1MR4jM+pVFtReyBv5iVUAUPQYqyqGtTIG63PuWs4ROkh2VCrsT0VE2r6ChXuBvgPxzjHivpQeHCpISMHYDuTvux7k71t0qreViGnS5Kr4iK5K7hWBtgp3JAAIHf574i5kdH86BAPw1OhaBPhLqNUK1OCa9cBvEOMaJhnlvlyfMwOCNMIaNmdAJJPzAD4hS9ztvpX0xF9/zXDphDlpUfxCCjeEhJLUKGsEruRtdb3jjljnN8uxSZ3kjZQKLH8MrRXTuOw0n2O3TBTOo3EJUmiQqPGi8MlerMY0YEjy0XGoA77N06YQsQdSwUMNwxl8zmMuj57MMpzchii8REBYoxF7aQuqvKKH5V61eG/lmEQSjxC0yqzPvE76ZHSiwIBJJVtJ6g6idqOEPnbnVhPLCEBaJ0CuCdihD6t9710OwoHris/P9R+JGKzTUWLRIVVt9bBjdhgaC1sGPoMNuofhv/E0DiHOMeUhzMLuYXd3EDkEfECy2Duux03Wxq62OLnJucjg1hpWUMdIM0kagsKoAauoFmzuQe/bDOY+KnNSLMxYtoVZNTXbDYkABQoKgbAflO5xJmOJNJBEjI1RqbcsxDEsADR2X4arvROFqjOABBufqaMVvdk9/wCntijxjhwmRhqZGIIDgnY9rANMB/sRhF+yHmKSbLvAWaoSPDZltSp/Jdg2h3oHYMB0Aw6ZrjiRP4clBtLP5bNKtWWsDT1FAmz2vfFNVM5BDVF7M8SuCOBEqOFkRJCSo8RLUr0IanVlPr2O4OB2VebMMXla/MVUgmjoZkb3qwwHt88R8X8TMRSoqKzMshSLUgALEgEhhQbzgnU4sgityDPwrLtBlYEdSjqtlSNJUklqrtV19Di3ph3I+qIABhBOHiGFtQ1xsKZZTrVhdgENdr8+l9RjLedmymW8fLplmWYFTHNqIHhsQd1BAYgWlkdRvZsl949PM0DeG2oGlWyDux07Gx77XhE5pyDZnNws7I+W1JACjLsANbqSvmBJ1EE3t0I6Y7MVAodw4A7NZ6i+OGFcs2bBUAuEK76qP5hsfKXBU7j4e97WW44FC07BkdyQN1b4Srbbg7Uf8K+mAYlZ4wCx0BqUdh+Y+/U3hg5d5W+9BnSwiBPEJ3JJ9K6dGaz7DvjI3c2rZ1GTh3GWnbLswBeISBSNR8rqfLZA2HmAHQUN96w1cJkLupYHc1+uw/18sKw5W+65czakVeotSj2RsaN2NQPQ9v1o8MzjPKLd6LWfO1etda9Num2Nfp3oFTPP9YKIcfqGVnaNg6miOo9R3B9sHstmlmTUvyYXuD/rv3wBYajQ677WLPfp1OKsWcaJ9afIjsw9D/XtjMd7mwajHmJDpN7gb36gXf12xe5V4sAiJOB5gCHPa96PtvQwKklWeFijUGBBJ/KehBruB/kemPZuldu2CrXJsldTRRBp3Hbtt/tWCSyCRaOze2EPlzmYpUMx8vRHPb+6fb0P+g4CxuP5YodwA1LGZQAVgHkkvUx/MSfp/q8Fc/nVZdGpRIRYUkWRdEgdava/XEEOVKjT7V074XkRGJEsxLQHvhZ52zA8OWOwdMDsRYsalYAkdaOki/XDTmKVSxBZVBJUAsSAOgUbkkbV3vGEcrJNLPnDIsh8KCVSZJfPGqowRGX8+1Lf+Lrvii/cnRG4L+0jLMpyrGQOZMpCGAAUqQDpVgL6qRV7nf0waz+eZOM5eJi7HL5dI1IK3rMR1OS+xOonbqaFA9MKXEJTDFlgyqDMY5/FZtZ0L5EBCjZBTbbsfReh45j5g+9SeJNHGrUVOkfXdurV0v0qsQbc0IahLmTibZbiX3iNVDlUcqwsanSmaiAQ29giqO4rA6fmfNNl9Dt+E2pTUagMe9sF+Le+t4ucLz3DospJ4sXi5hwwUeYmNt6O+mOia9W6g+1biCpbrEtKWL6SSVQt1UD0HQE2dhjj8ep38u4S5OKeGwX4yxsWT5RVbk+pOw98T8a1TQt4SMwiLFmralBDgEnzVsSAOgOA2Wz3gsXVVra6HcAXR2JFjDjxDISwJDMYG1S3IYmFiNtuoAq2Hm0kWL7GwAC1ancRdMYgQTaJoXl1MhosCdVizWxO4B309/rgvxvPwT52PxS3hkRePJQuxe9KAAAprazp9SKwxc1/ZuohXMZdpEIppUc66BAJK6QDan8u4q6IrA7/AMBRzQ6oJpMxmLGulWhvv+a2J37jDPjYGzBjyKwpZJxX7OkjzsiKsrwkKyaSWbe7HkUtQ7FgL33PXF3gucy8OcXLZfxVVBKfDkDFxLoIuiBpXoRYux6b4B88cM8BstHIssBCrTs2shOhoqaoMAQoOxZh6Y65R4aZ+KKYpvFpXkkZlonYgjTfm+IWR7ntuAbFGP0bEvcdyvD5xJKHcSyhpdapKQLF2RVBdvfY7b485d5k4ZGEV8qJXYKvngjoMas6tZ2s9SOnboA7HlaFY9LhQHdvKuhFUb2NDDTuewoD1usJvGeAZYRZORUVMxqMTIopZnRmjDFRstOqsxAFhj3F4dSTdSbKBV+YO4py1H46+aOOI+aRlY7AEFtKMBvpuqoE3vVYaeaOPNkcvH4EKQpEyKgsXZBY6iPzVZ2OzE77m/P/AASTnY4RITlpITeYLJ4gIFvYYE+IZBso203XwscXuJM2WTUZFcsC3iBQNVbEaT8NEXpN9etDAXEzHcZ86ILETcjzPncw9JmGy0JDL+AlV0chVUhtzvswFX6YsZCORMwsSszK4eLxmRqdvibVf5yyKGBNgHrQGKPDpBKjzD+xQ7QqAArPpMmgd9RVVHoKHQAY+5fzatnGctpdIiCuw1MNiRXolk97s98BADkrxDkNYrrceOIcytk0hZl8aeQuNRHWvMzbb35h0oVd2AMcvzC2YOXhUNHmJ9WlQA0ehd9ZYnZa1E9ao+wIWPjZUgzCopVcDYsxta16emjevXcEdN+s5xsiZDlmUHwnTeOlYy0XVRsVFqoDHckv2IxZsx5fE6mZfTDj8xuM3FeFvIkeXLpoBiCbkGW2WzsKj1C9JG41H54CtwCRwVyqedVkJ1y+U7KqhSVAB1sSNwpXvsACnL6z51Rn80ywRukaRwxoT8JAXdgd2Ju96FCxRoycrHCjyBxVbeQgsvUDTtXXcbWQTttQARyKMYnJjUkjXiYlw3lTMSztAB4RVS0mr8gU6SCB1bUNNepG464eIc9HkcxHkcqryEqxdyp1TS6SFVdOwoHoOnQm2Y4n4VKVP/EnAVWiRGDEeZzKgINatqRQTV/iAje6rScJOUR5ZcwR+JT1pUENYdVPiFix32IHl1kntiD6YiacdlQ0+59MLQLE86vmAFqMOXIa1Js79getbl+tjEfColMkf3daoTKVJCkiiCTZ3BYEL1J26k4T+Nw5XxJBA8ykSP5pCGsWf4VUg++/yw2cOGX/AOHySt4bTvC8xlLN4iuAdIAqtIdRGFHXe9+iXQjUXMtSTMMzAkZdfGVfCLak1b0fhFUK1WbsOexFT8Y4HNlyfECkXWpDqB730Fd+oHQ+2G3l/inixJKzAbAux6A15jfXre9d8D+IcZV8wmlmVVZmHmChrKgWAp8q0TR3+LtvizqEkMTtlPXUTIOOLltbFlpAHKHq5LKoUdw2liw+W/TBXh3MMc7CULcRB0liFo6bYG/RhVgnqPU4QOO52LM5ilBUeKVsKCdNgA0AGLWTS3VaQADh25o4cYsmsMWYhj8DVFNG0irJICqAFU+KqZgwpSQx2O9zK/UqCPMKOlbH/fDDy5zFoqKWq6JI35fZj6e/b9lf/grQGCJC87ssvijxNQOhUJZB1VV+GmAuxW5xMx3I7dr7jFVsi5myAKavcfuPcNlkCSReH4sRJWwfMpq0DaqF0D5gRddOuDvDJiyr4gAciyBuL9vet9sJXK3MoQiCZqQ7I5/Kf4Sf4T2Pb9aP8a4GXdJ0LeJEDpXWQrA9aF6RJ6N3Gx2qidwAy5zLm0ihOplXWQg1Gr1ECh67kD64Wv8AhiJl85KEAeWKTU3c6Y26/Unp12wP5/EuYfJxNavE5kOkgGz5U2o+Ym/avnszcQyXh5GWMb6MvIt+tRkE/U74IBCxi4riJ+bHl1sjOiUioNNELpWrACjSAxu/Usxuzj7I5qR5vwkTxWsAjYV326dOrHfDtktfE0hZsu3hwx6ZsyTpQRqhGlexcNupHQ3YIs4W8xwjM5CcyxQO6hdnePWvTc0Bp2O41CtuhxLV0ZWj2IP5r4BLlMyY5HEpYCTxF6Nq3O/s1i++x6EYv8EzsAkJzOyEahSl7voKBX1Iv26YI5rleb7tNJmpVMzsjgM9svZySRWoqV8oJsCuoFJ/YdLBIwgcEnj4jUQKM1DL8T4fmJ8plsrDpfx4iX8MDUFYM1liT0Umh64d14yPElWQ1RBv2IJ77dVP6Y/PMOZZHRkOllYMpBqiNwe3pjSZGnWpyplhmSOTUu/l3YKQaZdJJvYg+u+NmHIOiJjz4rAN/wDcYefOPKMrph2Zm0u93SlJLrtdbe14H/ZQkkOTUOtCd2kT1EYUKTsL8zrSgEEkX74S5+KNms0yOzrEAxAUE+UDY0ASST1NdDhoynE5YSSkbtlyiRRliCQIwPJS2F63Z67ehxNqy5OI6lEDYcRbzLfMnBRxNQIZERoC27rJRDBQbY2wIKbtRHX3xR+yrlF/EnnlGhsuWgCkf+o/la6/KsZ7Hcspvbc9w7ihkYyamVCRqIA67UbO24PfsT3GLeX47DHliFIfVLMJAvUlLjFgbgaFQAnbp8sUfCFAETHnZix/ELZqJjL4pkBVFPlIAAIB3PyJvf264y6bKSjOCRtXhmWXwXJ2AcOxBQkMtsWonezv7vGUn8eGSJiUaVFKkEGtQo/4vxFJFdbXpe3vG4yuXdNEaIuh7VTuRQvUSABbHbzHpuKOA9I6qBDiDZUZyfE54FxFXRvFJ1JRCiwWHQ1sRYYX9dsJ3PfMiENFF5mE7atmpQLG9ivMd6+vfBXg7M7Kqq7kmjpF1exv0W6N9qxdzXBY5ZNaSRgOGBINHWy+XUihtQIX0JPiNfQW/qMnHX3F9JiLHl9TI8vKZXIaTSLFAMFG3QgEgWP1wz8tcFyi5ibXI87QpcaKAodtw1sSRSir331k3SnCfxTKeFNJFd6HZbG10asex7YIcF4OZULeVUVjqZunRaAHUk/6rGMEATaSzNZMeeFQtmJMxPLplgjk8OPQilR7KtjqAlabJAHoMccW4fFm3y8fDYXUsw1ORIFCje2LilFWe522vYYIck8QdMskUUq5dkkkebxNPXswJYUANNg3Q36UDByfzK0meiDTsIUQsyGtNHSt3e9B9W4FVgqfFaiuKF3uPXDuW2ymREPiCT+0cE+Xd21aU3JC2LB7mztqrArjHKsc0au00qSaKoHXGDvQ00GIBNWG3rDFxPmKKRvDWVG3FhWsKKIG63Vnp/tiJMzHpOo2w6NZr26gdvf1xqx4wN+Ziy5WI4eJkPNvM8T5RMnHrDxNGNhpUBA2pt9yXkOoVXSzghDwqXN8N8eeRrBdlFHfoPEIVGLKFvYA3vuAQR5znFDO2SzrIRE8ywyKdiUsN23+EsLHYjB/mfiLysVheGMSBopl0nUU6RqhUEAFbUXtYB6G8QbH8iPqaky2LPmZZksq88jHcs9uWNm/Uk79Sdz74bTxSSHKfcZctFqoqsjqSdBJalU+RmsmpRuo9wCLGfyjx5cSZOMh8u4kcpG2oI6sra7u0OmiLYbG6GCPN3Murg8IkC+NOq6Il20D4tYHUCtO11bgdDiQIIuV4kGov5vmNxlXC/ErIQwG1h1rp22+u2JuSM/K2aSaS3jl1owXqNKMQQOoAA3NEdb3o474ryUoyDSBm1JH4pcuKcjqBGQDpIJIYN1A2N7COSOZPush8Qs0ZSRB38IsVOpR13KANW5B9scX5D8iKF4HXmMkeUl/4rPmRlHkSAuFZVClTQ0E69Op9Nt3bzhq+HFObJytrzM8WgGRXp499yulht0BZBpuzqHuMPY4sM8SYlKwaUKahp1eayQDvp2FE7m7rH0eVZCZHPSjpYbXudRB2Gx9B63ivsFlBEiPUgMeUVuEc+T5fiCJLGiMD4EnlJZgzA3bVQBpgo/ib12febeXUUmWIjST5lX8p9R/dJPTthQ+0HhmrOfe5GdkiyySxqtWGUldB2P/AKukkjsSPTFPJ5LihgDuJUad40MjtoQqaJaSmKkuT4YJXp13bdsLcd+P9xM689LLkuxo9f3w18lc06GGWmbymhGx7H+AnsD2v+WAE3AWiijSRlMmkksr66e7YAk3QsCvTfAKeQrqUjcbEVf+hiuTHoMOjJo9niexHnhMv3viTy9UQlx8l8kf8/N9Dhp48QMpmBY/sZf+hsZhyrx9o5tKlQjFQxKk2RdKCCKG+/XrtXXGhcYzIzGRzDQOEaOOVZEAUkHQbUkiwff9j0k5lFWzcR8tzEz8utI0axjwfCAQEKfxBGCBvRIsn3s98ZmOIyRqfDnzELMACI2IDL2vzCqONc5ygVuCICKIjymk2dmIW9rr4b6+pxlmXSGT+zimlalBWrBqzYK0BvWx+h3NoxrxKYxZO/MCjMM0ql3aQ9bZiT0Pf198GMxy4GV3VnZhuzKtqp7j1Hc3fbpjvinL2YijUvkREV8xkViz6SaAYByg3NfCDizkeIpAFEgL6iDtuAxG4KWASGAIJsXeJua6mnGoPcIcK4Vls1widYI4/vqADRdyHS6sxWxZDqGIPUbp6YDcL5omOU8IuNMVqPIt6QNQFkX1sb/5YGPn6kM0YEbub1Ltp1ddug2O4qsenNKElDjzkDe6uiNyO5INX++HxOVNyOZAwozjIyl5HY6+hJZd63uyLF9xQ9/XEuT5knidhBIzITZiIsMFHVkFiwosnqB32xFwHiiJKA8hijItmCay1b6dII2PTrh+XnmGZY8lw/LN4rumlljSLcNq3om1AG90KFnoRgjR5Xuc2wFrUN5HIzF49ChC6sa1Dy6WCuD0sKTeof3a64DZLKumdz6GgTHG1qdi2tQCD3Bq79xh24vA8sxKxxmARlB/GCr6lKgAAoaA0n+FTgXw3hKNM82lgXRU06UAAUnaq23Paug9MWxvkLjl1IZExKh49xH4vIokQyE6EZW8PVQBBJYKb8llT5hvvtg7FMmay084J8K5iSU86oGRpAtbdPOpO4Z6J8uA32icNURa2pW1hVCggMPMTdkiwa6eve8X8jwVJeG5bLRzaQ6+LMV1EOSWLIwBFBCsaEmqI9xcs/8AKV9L/Gor8t8ytlZpwSUEsZVBrtVJPlJJ2pVJFkj1OKsPHJzmZHyoanagqFhZrSvwFe1kdumLnP3CVhjy5RI1BDqTGmn4dOxYk6mtjve4rpjv7LsgZ5pY9CMugMC6FqcMoWq3G7ajX8IvbrKwdmXoj4juUuIcqSqjvq1mJdcqhTSKKBpiTdWBvV9rrFfJ5+kjjBoblv3v+eHnOcdU5aSN5CqtCY9A0E910s58zlWK9Ouki9987zEGgqdQYbrsKr6b/vhbucwIFXHbiPKkE2ThzIYqWc6yLJZqYVXwiiKuthp9awP4jw9si0WvWI3y04jMkYVvhY0RV6hIBuSaBHTF+DMLDl8qoVJ38SOdkXegxY0x/iCFPXcL6YbG4Ek8ccmZADoCGVmugzKx8QuWbVpWhRG1ivPY5eQNwsFYRb4BxZfBDnzFV3A6mgbH1H7DB2bltcuGnknkmzEiOwbxQsasASQFOm1NgVRoXsDi9l+WYpSkkkDSkk0SSVaieqAgMpa28w3JJN2bQON8Rzkss2X0mRizprTU2pNV1oulsECz2JA7nFnznJXHxI48C4yeW7h3L8wIc5w+JyHRVeRrNFLXykkGifKy2eqv2tSCsX3eRmmjZ7lEnhuGVUTchfIdyLQAhrJtaF9BH2dcAlypmzeZiaEUsaNJS+UnU9A+tKl1QBPbBefjS6hDlhH4MaqqyeIoFrpuht5RtRHUqSCKrEcjkm5fGgC1J+A8Xiy+TGZCiBZQspBYDfpS2RfsP5YUMgsfGcwIJFaBoo2P4emmbVEhQCqRL+EgHrvsML00xfMSQuCFacuqnarZtPUbIddED29MaL90EOYMkQV5TGSbYqGZKA1H1FEehvv1GrkrAX4mPgycuPZkPFeB5rNZWdYY1Ejj4WWmZV02qsPKW8oABG/nG1AYzLl7hRnnWJiQu5eutAEkfPava8bhyRzyucmMR0IzW6BST5krVd7bjuDXlvqcZjzlkZcjnps1GqiNsxJ4fdWDhiRV2BRYV+mJUo2I5Z2sEUaj9wrOmMaUrSABpry0Og37DtizzFzAz5dyAq6R1ZqDGxpWz6n60CBjPuHc7xOPO3hnvd/vW/8AI+2LfG+Ox5jKCCFwbkVpJDqVdKAnTbAFiSwNKpofPG52SrEwY0cNTdQ3zrztl5IoBE4np21KOhiI3DWPi1BCvybsRiAcWjjWF9RaDyhdbMUHXSWUb6VcKWHWgfqj5vIlU1gqyAgakawD2B6FSfRgL3q6OLfAeKKlxSjVC/X+6f4h7Hv+vbFcGNPb4Rs18+X1/mWs/wAz8RiceLNIhL7RuytGwq9Stp8No/TSarSBYGxaPjEs0UUxjCtGdEjpspY7oRXQUtirGrcdaxe4Vwxl0/d5pVjO4Afy/PSbH8sKmd5jeSfNPrYowUMdROrSfID61QIHajjJnwvhXZ0ZfBlTM1gdRl4j9pMcQVKndqJbS6xrZPQVqJG2wHr06Y94JzaGhmpPAUQyxqNQINqSNXlF9++1k9cIzyyZafRPCysvxRyCrJANG+xUjobGoNdgYapua8uFdRJGF8Jx4aQGy7B6Os1RGoBq2tbHU4zqsu7HoTQeYsokvDsjFJJ4SP4GprANLAzGrsE2BtWMkzEz5KVoMnm3KHSWdH02dxRCEjYX+v1Dv9qlHhnD0Y/Hpb6CEevzGMmWfSNiAa36Y5u52MgjqGY+aM0xkjaZ5FYOW1nUWIXamPmA26XXtucNrfZo8ixyRzRlTGjLakXYBBNMfXGdjNhSp2670e1Ef5/yw25L7QpYsuI1qWNUKKJABVCgLAs0NqPXcXhdeZSyOosceyRgleB2RtG2tDs1gHYnr1r6YYOTslG+XmZgrai1hv4FXUQxvyj0rqd+wIXeJZppXeSVjbG26Anaug2UbUB6YsZDPRrGyHUo6oBR9eve72+o6VvwFbM4nlK3M3DUhzJSOyjaWTzBjTdrHUjceo6HcHDX9nHGsrlnzMkmmKfQscWo7ANYcgnYN8NkkbXXU4WJEM8wSLahalz2B2v5H/PbHkvB5pcymXjUPNJShUNgnp17DazdVVn1x1gwUR+pu0WbaOOR2HlAOgGwToFUfcsG6dheAvA+L5ieOSYZiJdJ0eG8dguVDBaFMAb02CTvdGt7WeAgycYzEqiHLBIvF8xMzKgUhFPUWrAE10JJ2OFvl3OozyR5SVyGbxBFKFSRa2JVlvUdNWRRodBRurHIwFGSUYgzAiCue+KCVMwhQ6oZ1IDbFVYU3TrbEd+hU4A/Z/Ez8QWMOyB1l1FdiyhGYrfUBqo1vV4euaeCxzQPaKuYeNUDrYUkEHQe1WKUncbb7EYVPss4UWzjZh/KmVQsxJrzsCiAntuS59kODmDXuDAVqlkXNGQzDZrNxRxs0WXY7dFjVQd6JoWCT6/tiLlfPDL5aZzs0sbol2NI3JYEe4Va74uc1cInykTzyZiNpsw7xyLGzHUr6tQJIF0UU/8AMPTcHwfhcubMOXhBaSmDWaVUsksSeihTuf0BJxHUsbuHOXuSXzOXEzTeFEeh0lhQJW2OoKrCjd9F81gXhc47lxDO0aOXVKIaqs+vt/TGq8MaKKL7mjl4k1ROTGG8R+sjU7aQtsVrSSNK9SuMauif8P8Aq8KDcdhVGPXJ0iBEd6BDFdW3wgEgb7e30Aw08ycRT7k7xMCixFwQaLM7iO/dlF1f8O+Bv2f8nrNkUkllZFYtpCAE7N8RJO3mugB2u+mF/nzhckEohLsVsHoQkn5g6+h30sv5WHcVijeoRx7anY7mdMbK5Zhox35S5rjkhgLyMpVWEgV9NaW1FyAB1C3QNaWr3whcP4s4zJnjcBiS7lgwNO2oLQbet127MR3xQ4JwJ5mFVTX3N7WdwB02o/O+xwamzGVkUxQw3KPhaNfMGBvf1BINqf7te0D8ZrBDVcr8zcySz6I5dSgWz2w0nppAUb9j8W5J6Chhmj5QZMkwikBmdFYxqSzEGthZFDzBTQ2Dehx1wLKw5VCsiq+ZI19jpZgVKjy1dE22/tWDPDeINZ1agDv1oMdIBU6RZ2UHc38O+2HGFmiNmRb3Fvh+VMUuqZD4kLqE1CzEWN6jRN0KKrv5wT22FZLNukkxSVH1Xp8QEbKS2ogEjXR9K22OGjm/iEWXyUpGsTZkM8eq2cAmm812I9OpgzWfxRuTuPs/loYssYpVCIigNSqzAkUzeKGHm1stNpA7VW+FcFSYyEEAiLX2f8NIMnEJCsUCiRFAu3Yj8gvYDqSe+wvemLmqP/iaiGKZEFCTToJJYgMqMV6UDZABIJA32xnJ45LFDJlkIKHVuaJVWIut6BNDfruel4dfs5zURjaV3bx/EAkJK1RKlTTg3ahk798c1gagWiYjScsSJnfubPGH1V4hJ8Oq1ayQpIWtySNt7qjW85H7Lcl91EBjtlADT0Vl1D86ObUKTuFFrR33skXytyrA2ZOciZ5J/NHpZl/C6oVKgXqABXUxIrfcFQzzkuCtAAYHGmiGiIJQH1j3tQD+T4T2Cmzig0JFrPUx/j/J8/C5UmaUTQOzRlqIbTWqnU9dgT5bFp2sDCjnsuv9pFvGfQ/CT0HyNGr9x1GNu43wiLiSFcwksUSAMkq0hOzKfKQaULbaSAd72sYyDjXK2WjkVsnnhmwSD4YilEhUn1VSp29dO3bpenFm9syb4yw33OuE8UZVMOo6D09if8ji1wPIosrO9COBGloGjqXZK+RJf5geuIuGcp5iZjQWJLrXM4RQT2BO7enlB+YwS4lwIRoivLFMzahShxsK384FjerHXHpv7edeF7mIFsLcvESZeYZJoPuzKrAzmZDQ1KzghlUgAaWJUkV1UdMTRBcpLNHIiTMqsvw+XVVGiwBBU2A47p0YNsS4Xw77tNLmyF0ZeMvGNjcjeSMV7O2r/kwGznHjPBDFMoJy6OiSKAGZT8CMehVDdd/NjyHxnG3Ez0AwdeQmj/alNcPDIv8A9KG/VUH+WMlnXf3740X7R81c2TX+DJQfzF/5DCFnYd7o7++JmBZzl3VWsk1vuLHb2364sjMgozqNw48v90jYdOgIAv3GKsEQJqtiD6+hP0O2DjcBJhkkYFQEOgDuQB79Nv1x1xoPyU8CnxJYmlUD4Q+nze9b6evSj74N5aXKPmn1lURVPWRgpOwAVgt0EAoUDtvdYTX9cXHXfWCKbeu49RX7H/bC+bjeKjhzRxvIfdhFlIkSW1JljVwduts9GiD+oH0Gcn8wtkWfNrAJAEaDXq06Wk3Bsg22lSKA6E2cLcj4sZNnKSKtlaBIAvvQP0s4JMAFdTQuNcYXOplB4oMaFahB85BoFQAS2vquqttROGvM8Hy2U8GRxqMAbzJGRpKKC7DSOpKLf+KQWdW6Tyry2ZjlYo7BmIkmcbFUG737ADSB6keuC/NK5rP8UkyeXJWMuv8AhGwZmJ+IgFvhHcAdscCSdeIwAVTy8yXmnPPnjl4Mr5IHJDTEFQ0gLaQSLIHlIA7sd+mKOc4BmstkpIMuPvEmYNSxwozNEACL2Fm11pR2HYWcN3D8siFgosIBHG5HXSAC1dBZU7gna8dcuGRGYsnhrvpWlUKWqxSGj8z/AJ4fi+Qg+DFY4sSlQdiZMnLWfzab2/ggqEkcBhRCldLUQRQFNR2GPeWJDCwLFltWa1u/KSo1V+Tckr3IX1w0fazxOaGWN4n0eKlSUo1MVsA6quivl/5Bir9kfGB4zwSCxJE5VqvcHUwb1DC+voB3wMi8TQgxPy+RnfEdLRN91UPJYK+Gt7naxpFBtN79dsJP/D5TIuXZCjN8IYUR+vQbH9MOHNvOwQsMrIuvxdnRSNKL0Fk7EkDYAd/bChJzHLJmDmGYeJXWr+u9kG9wexArbbEwKEq3deI88rc6R5WL7pNAkZiGzCRhqLb+bY0xu+oHah0wL5+51+9GOFSvgxAMAm9uy+a270PKK26/SnDwts1DJKouONgxcsFIDEAqCeukmyewO/TAHjUMSvoiZ2AB1M1fyravriS4UDcwNzixqoy8O5fzYaL7tIk0iDWYQ2llvynyyaQ6k2pZSflVEj+PHNh3E8ckZsCTbaz0sgVW/Y7n1xBwXKuZPHaTQTfn3JG1EkCjQWzXpjUv/DkceVkSUPJK0R1SRj8MWGZABdFRR1MR0J3G2GvcYAkTMRxSSKWMk2AlAfM7/W6xpHAeY4XkjDg01qPK1MwBKiyNJF712F7gXeV8Ki8SVENHUwFH50LPpdAnGjc21HHIEkDKyhWjojSu6gizdajW4+R7Y0+7wHGZTi5nlLvOPN8uUeM5ZAzTEpJOQak0f+mGsUAWNLfvveFWKHP51THNKqo2gElUt9NV8As9AdyNx3wATnGY5ZsrdoShs7kBdx12vtfWiRhx4VnkfICWqmXUGZV6spsdBVhSNzR/YwPU0jZodRazHAY8rmkhzLgq1lZUuhY2LA70HosNzVEHBDNcIGXzA+7Zjw30gSaC1I23l1J8V7MQNhYPsobmbM+IsV31fzHvVXt19Ou+DPI3AneFp3U+ECwBBAroHezYIUflo3Tfw47l8dxQttqdclcx5jL5wqkhWR2IbXbBmu/PvbBj1YG9w3XrusHHzNChZPCL6gy6r+H4irCrj76qB3qgbAwTgPJ0uZzSLDOFoMWemDJpLadhuCy6SDt8fcisaVmeastFFJl45lmzACx2GFNpqwHbSnqdKsSSTvZw6i5Nrk3HeYirHwdnc+FCx6Buheu+hbY7HcIMK2UjbIyRtDmWliMirKtHo1ldSXR2B+I9T71jzMJLM+X/ACiFiwHT3N/M+b17YlzXA555oSZSkUbh2JJNsGFEgVsoW/azh2xOpE4ZsTKZpnBtLRIyBZNrD0OhGoFaGqiDQHYCidsD+dOAfesq6hX8eMF4jpkADKLrUaHmUaelWR6CgeUJysksLCRotYliEeq0pwWTy0NAdgws1RcHa8F+GZGCVJZ5lFxWQ+nUw88i9ZNRvyAdu+FAKHkCb/cmAG0RMx4byrPxCLUkQ038TsEUkd13tq71sDgVlfs8mimmGbQxLFDJIu6sHNEJRFhl1dfl2vGk/wDiaPLLCKIUh1TcKh8NSSdQBoaR+VCAfS8KfNfNWeaISTaAjCT8KNR+DY007fGTuLN1YHpR0ZvUe6bbU7HgOPS7gTnWTVnFH8GWyq//ANSn/PAQxXv6YL5nLtmc5IErZI7ZjQULHGtk7mrobAkkgAEnHcnASVbwpEmZQWZFDq+kbllWRRrUDc6CSBuRjPR7jg6lTgmX1TAbdH3O9eVt69R1HvWHQ8OUoiIoIHYenSv0OFLlwf8AmF/wvv8A8pwzzs/guYq1t5UY/lB21X0oWX77kYW4xEyfNwBHdLB0sVv1o1eD3BOXxmcsziXS8b6QpWwQQGG43BvV6/TBfO8nCeRNDBCdK9CaRFO/XrQHXrti9luXTlInUHVr0A9fiGrze1g0PcDFMYDNRk8jUuosry7oTWxDg7EAEEEe/wAtxjvKZ77vZVQVYVXSjvpN+x6+xOGcJqBPYhQw9CvlO30wrcSyhUEdtx9QcUfGCKk1yEncfuVePLkspLG1OXOtWVfMzH41JvYGgVJ2FtfbBvg3EYspkROzos2cBnmlvoHN6FJ3AVaWh3B74yrhMpdooguoudK13J2Ar5444hkilArqLLrXSCevbp19V998ZqozUpsTXM3xKOCOKaZmj8dlEMQQlyDpolR8NAh6FnzAVZAxfynFYtLtoCurFWjlJRkYC6I7gqQw9iPcBE4quZyrRTTlZGighSAnymDWt+IyGjr2MaudgyHoVGBc3Nb3FUoUs0msUCGICqoZh5iKF6q2N7bb2TOeVN1It6YcbTuDefxJNnmADSHbSFBNAIrGh2GzH6E485Qy8xmaOAtFOqMSdRQ0pW1PQ0SAKPqMNfJmaSTM5nxFY/hq1g9QGC6Te1WwYH01j821TM8Gmj4lmZBCJocwXOogEKrMGU77WCACNwa74XJbMeO5TGAqryNQHw3leNHY5pHVEejqdVTTf8W+roRsaJFdcc5bgr5qWVMnCXRCWsFRoUWEpm0i9rAuyQdtjjQ7kBfMObkkRUZT8OhQfKV+GiSxI6b/ADwq8vZXwFm8N2QOpic6rO4sMoBFVdLuT5tzg5F4qLi42DOa6ErcV528fKkUFml0+IRGAAKpxqvcOACQAOpvCpNHv57V7XYqQSpGx3P8q3BvDrkcrFw9tUqpKUAfdNbae1Daq79NNHcjBHOw5vMZTx9IjbMzPIy6wjGMIAgsA6bULtdmj0DC51qxKliTRgDgnJ0k0bSzM2WhA8tqbcVZKq1UNI+L6dse8x85+LC0KADzDVIvRlUUKs3uK2PQWLN4BqjhiXVgiFTKwBZU1bC6sCxdX13GGjJ8d4bGGDLFOapfwWU32I277dT+hwVW9wFyNAS7wfg4kykEa+Qsgk2AFmrJNddyPl7UMG8/wd5XXU/iRLVxsT5hR0Emz0tif7xNdBiny7xiP7pBJW6IEcKu5YAKQPfp69RXUXPmuL6lYo1fBdUbBvyjrsNhZrr9MXY42o113MyDKgYE99RN41yRHBnBGjEwyJrTfzAWdQ99NXf8LAnoSIOJ8PzmSWTLN4ixNUh0rakAga7IOkWQCLG9A9sFPtDlaAZc7rJrMkTgjZQAD73q0+2x9cE+Gc5DOZMxzFQ5V45jqK+Q6q0DoB0u+u4xLJxHUriDnuIOQyJzMqQ6j0Laup+tmq99sOOZyeYKR5PJOFEaU2+lpCfMxBI2uy3XvXQYSclxT7tM0ka6gysqavQmg1ir6A+91h3+zuZvBlzDlmYsyhmbyoKBYhezeYHV2UVhFA5fLqVYnj8O4V4L9nuay0cz/fEEksEqPGAxBLodjKWAvVR1UQCL+efRcPnMwgWBzKxFRhTfp8q/pjY+HZvxYwbDKy9egII/pilPwn8XxGkYhSpCkAfDVWRu1EA1sL3N41Pg64zFj9Ro8+/Ej4OUREhlYJLGoVg50mwN9zQ/Ui6xFxvj0UUejXcrMQFAI0VtqO3/APH82k7gb4t8UkTMSQggO8TEyk941/KfXzgAd6J7Yhh4mJi8JaNombRMrI3Wjr8y7Xfc9D7YObKUIqH0+EOpuFs23iZVWimLIYyddCmpa6MLUBlJI6gggkYgzWek8KZIzFJHJuCAwNa2cjWpZWvURZC1t6Y55O4Un/DYkVvFjbxfMQQGDOwagwHl6jv3xVblnKZV/FMShk32te35gpogA3VYjd7MrR6E7yMbyQaJlDIAAqFQRtZsjtvsKs2cBONRPmYZUjIUOjEs+5CIpcjbcamULVmi2+PBxOeVmmLIihC4QN5lUDVuhWr0eljfY9aLJnfFyLy0BrikNgUDQYfoTf6YAAyt+o7M2FarvzM5yGf0rIT0kKX8l1bfz9+mC2SzpBDKxBBBUg7g9QRpG39Bhw5X+xtJIEfM5g6WRJNMQC15bFu970d6UV64Z8lyLw1BSxB6NapXkayT/i039BiiPQqANXcytFH3wSKukSoX0qK0s6srKAegEmogdhXphnjygRQo3Gw3+WHLiPK+TiW48rCJSdEZC7hmJsg32stixNyhCQoBdWFeYGwT0sqf1oEYmyHuIH3UzyPi2VyzjxJERtJob9yOwBrp1OLGdaORRICNAAcG7UksoFMD6g9PXC1zZ9m+YyxeWVhJGTYzCAgKewlXcoD0DWVG2/bC5wni0sJMIYpG7ASIDVsLAs1Y36gdfLfTC2UHIR+IbRhtMwyzOq0Vs3XmAvfqNvoN8RZ7Ox+ZXJO/RUa79N6AN4K5Sf8ADKrHpKjaxsb+XU4AZWAvK7N+V7N+5/1/LEMXrGyEitQ5MAQCS8tQeDmcsTY1zRBivxAMwuuvS8PjcUXJ5OXPsviskgigUklDLRtiLGvwxtfqCLsWF/hMZUzNEC04y7eABWrUzqrlbPxiIvXfqQDWPea+GyTZCJCrDMQtrMY0gfiA+JsKGpTRserDrvhz3cKH4RB4xxeXNzNNO5kkbqxr6AAbADsAMMXKXLcJZZM2ToAZvDXrtv5j2/YWLoYUsxlyhANbgEUeoOJTxeUxeAGpL3A21dPiI3YDsDsN/XFVIgIM0/kqGPK5CTMt52nZ66X4MTEgebYszqTv6L64ucu8yrLrVh+Zytfw2SN+x0/sfXGZRcVkMSwO9pEG8NR2LGzvXazuelmuuGHkrhuvL5idyFEYUIbobG3snb4TpF9zh8WTgd+ZPNj9wa8R44nxSIQtBHpeWVWRTqJ0agdzQ2AFkgH5emEpOXcwmkiUMtgdrCC9RrURsQSO1UbA2wMz/FHik1xtpZLKnba9u4roaxZ5OX77nBHmJWYUWVXbysVKsVIsAhlDLVHr7YbOQRXmd6YVBvNfERPOZYL8NBHEH3GohTRrtsK+l98arJwoyZUQg+dFARjfULpJ9d9zfywg8xZdMnw98owAkaZZE3BLAWBJsTUZSgvrqJ7HGo8v52OVUtq1KD9a6g+neuuDiRaIP1Ezu1hh3cAcpcLzGWdzNpCsugxA61ZepLlhRPpsdicAecuRI0zEU+WULA7VJFfwOPNS99LgGh2I+Qw78x5qOEMDILpugJPStgB2/rhL47zF/wCVYuk34igBhpURu1lTubFH27EXZxR8aBKH9SON8jZOR/uGOH5zLRQ1AyPoBSIWGLbDzMvQb3sRtfYCscycWB82ZIUagquQo2Cg6NR2F9iSPhYX0BVPswyQGYmY/CFEf1JDHf5LX1xqUXBtXlADWTqU1Rvc329f0GETGDir7lMmYjMDV1EXivK68RyvjQu4ki8QRKxBSZVNkrsulmOqq8p0gUpvGX6fKaFn9sb3x6XwPDj6PvoAA2C+wruQAK63vjGOITp4kjwDTFI58NTVhSfT9vasSzKqAcZXC7PZYSzGI/u48QXS2K6j5HtgtwHhhJ8COWRElPnUVuK829WBpFGqvy+2F/OLcaRjqxA+nf8Aywx8v8TWHMhjemtLGul0b6XQIH8/SimIWwj5SVUkR84WrRqF2oVsRfToN+gAx9zRzV4OXZggtQSO+/b36kdcdeOpXUjBgehBBH69MJ32g5vRCI+pZhrI3CAbhSfVjR+Q98ehkoC55+EFmowJmudZFvwBoDoEYtTMSCW1el+bvfU/SjwfjGayys8VlGNkldQ1Ho3qG2v5gWOmAxe/8sNvLnO0UAQSZf4K86N8VG/OjkqfTy6dh9cYT8jZnobUfGUOVubMxlW8KOaRIpKVgGqifzAlW0kdyoBIsXh5zXCHlgddTU4pVO7AGurdX3sknc4rZiNc5mIZvBC6vxa00dKgKg2vyk6noHc+uHTIqPhYFTfxEEg+xoWPn0xowoCtkTJ6jIQ3FTUVM9BMUWGJWLuugsyhtKj4m3FA6Sfq2wxPzBxBosuckEKMI2SutRgNbWbvXvXrqY7Vhh5ilTLIsge2YhVSu/8Aio/Pr2PrhJ5v4rqANjxTDpejZCjUQPYkN37V2OEKBASncqHbKRzGhNf4fG0mRgjDFAYYrKgX8C7b3/Kj74u8NyMcMehFGtjqd6AJagL771QG+w/nW4F/8Ll//Zi/6Fx3xPNFEpP7RzoQe57/AEG+FCctCFn4gmcZb8WZpPyRWie7fnb/APzgjiHKZURIsY/KP19T9TeJhhmNnUVRQ3OXQEEEAgiiCLBB6gg7EH0OPz79qvJi5DMBohWXnsxj+BgRqS/QWCPY12x+hMJ/2rcNEvDmJNGKSNwfmfDPcdRJWJN1copozKODcUEsSljvWlvQsB1PeyK/XEWWzQjnmF7HS3pfr+5wK4V5NRUkgkGiOn+rx1niysGPUeVvkf8AvjzcYC5TXRmzICyQ5nZ9JRhdX/MA1/nhm5JzSNDKJSx/EgqzZNiboTv0UX8sIuWzGtTGTZqxfqOp/kv6nBPlOZUnKSMqB0dAzbBXo6DZ2Bu0v/8AMONkyDRnfN3Lo+6Qyx2NJl1LdjorbdwPi2sj0rGfIhLUOpIrGzScTy7ZeSFpF1ovjBSdmVdn0t0JqwVG/WrrGecmcCTNcQTLhikTiQh9ILKoVm6E1q8um/fBGpXuD+FgeLo0NLr8qhb1BiRpKjubHwnreGbjGZzLzPkII9HkqVQEPXzsWKalRQCAaN+U2b2wdzHK0XBmfNSzrLqHhwx+GNZ1UWZhdAgAgUe97dCF4lzwkccy5TZ5y+ptNBVY2aYgM7GyNwAB/F24AMbjElVqKGfDqWVzbKa/7+9jcYduSOBweHHnGdmkR9QUEKEZT0I3J2o3Y6jbCxxghjBKDQkiUn2ZLQ/9Ix5wuTMKzLBLo1USL2Nd+hoj164rjYX8hcm4rqfc4EtnJiTZLnawdNEgLY22AGw6XWHXk/jCyQIgYFkUKy3TCu/uPcYRpOHeDNpkZWYANtZFmyLJ6+uBkcpVgVJDA7EGiPqMMj8DJ5E9wTZJYtXob/n/AF/b54Tuf3UJFGSWc2bJ6gCrIGx36bdjgXFzzmlXTqQn+IxqW/Xv9Qfrgfmw8hMkjF37se/+3tg5sqEdbi4cTp51Gj7NuJqC0DEByS6f3tqZfmAAwHpeH5X3tWo/Mj9u+MNdChvoeo6gj3/13GCUnNWbK0Z5OnWwCR0+IDV/PDY84C0YmT0/JuQNTSZ+ILJxCOMsHkWKVmF2QbUgE/xUGNYymDqhOwBUb+v+3+WGz7O8omtpXvUVko/witJY/Uk/8uFhY7ojoooe/q31/pjKW9xyZrA4IBLVXNtsFU17na6/bHeWmUazewr6+p/yxWLkWbratvTFjg+XjlVojJ4UjV4bMPw2J/KxAtSTVNuOoI3BxRRxNxCeYqT8Ez8od9EkkYJ/KxF++Jmzj5h1jdmaMAtTdGO9EnqRe13+2O+KcHkysVkxeY6SY21UaPlNgV8J336bYrcuzhgImkAdd4gxq9XxIGNBSTTLZAsNuCRZd7UCPgQLktpSzvBGUB03UgkjoVrqCTsfnibljl5szm4oGU6WYF/ZBux26ChV+4wUz0DPKYASJEA1JKRGWoXVPQsdwTe2wx7BxefLwz5eFFDSV4kgYHSOmkEbWATuWIHoDiVmaciYxtYxcJ5ihnzc4sKbCRKejIlgafQ2SdPexWGCaYDah9R0+lfvjFFiH5rA+uwwTyPGp78NcxMosBRrbuaAA3ONmPNxXiZ5WXBzYtceuZ/K4Xf8Mb0OhZVJNd232v0rvhSzqMA2v4itk3d2LBB7gjvhoy+WBhYtbEPuSdzThbJPXoLPzxBxXg2qOQqDYj1J+jl0/lqHodu+0GNm5oXQqbHwbUuTy91fhR71QrQNhZ3au91v2wByXMfi5pWcSaYwy644ZHjDEdCQDRYn2sBemrbK8t8Mf+EfsMfcB/sz/jbA5EdTQoQYzyWz/qbnwfhYi1fiM5JFltquqUr0FG9IO6g1gr4Z9D+hx+buIf2K/wDvD98EW6nDly2zM3thdCfoDwz6H9DhS+1PMmPhzLRuSWJBt6N4h/lHjK8CeY/gT/Gf+k4QmdxleOPS5VTQJ6HpR/puP0xcz0F9R8VivT0/phWk6/69sTH8uMT47awZqVtUYXyqsG0fDIm6Hs3zHdSOv/bBTMMJgHVSD0Yeh7/oRX0wpSfGPl/XE0fwv88XrQMgw8S1zQPNH0PlIsXuL2699zjrgXHXyU0GajAcojqVP97WN69mse4wJ4h1X5Yrr8OHnLoQ5zHxWfMuss7EkqNOxpb6gD59zucCo4iTWPpPh/TEK/FhjUOz3C/EZteXiQ7eFqC7DcEi9/mL+pxZ4QBEQTfrt1wCfoPpjs9ccmjA/wAhLedzDySSPW99BZ01sP5DA9uuJ8t0f5D98UjgE2Yaln0xbima76i6APr/AK3wM74kXt9cKRcMs56fUa9NsQlzXy/3xCceDp9MECcYwzXFAq7hnUD5A7t+4H1OKsDdroj+foPkMU891Hy/piv3x2MUIH3DWajMg2oUav1774vZngKRRF3YMwFEf3jWlABv0tiT2B9cLkfX6/5jE+b7fPDNFUR75pyzHh+XonU5g1lu7GFz+9n64T04M2oKdz3r+dnvjrO/2afNP+lsU4up+uIb6lmNy1nEXxyHICggEnfoLrf323xdfLmRxDEaVaLEdCx6AEdQL+pvC3P1PzOL2S+P6j9sVk7oQrxDlieNtkMqkk0gO29UVr9tjgjyxw1nZpmU3H5EBB+L033tR/NsBz8R/wCX9ziWfv8A4v6YNwVHeHOBICbA1MxW/drIr5Ej9MCc1zVIocR0EZGUiuoII69R9MKDfD+mK8nQ/LE2Jub8AxqllbJn/9k="/>
          <p:cNvSpPr>
            <a:spLocks noChangeAspect="1" noChangeArrowheads="1"/>
          </p:cNvSpPr>
          <p:nvPr/>
        </p:nvSpPr>
        <p:spPr bwMode="auto">
          <a:xfrm>
            <a:off x="88900" y="-846138"/>
            <a:ext cx="2590800" cy="1762126"/>
          </a:xfrm>
          <a:prstGeom prst="rect">
            <a:avLst/>
          </a:prstGeom>
          <a:noFill/>
        </p:spPr>
        <p:txBody>
          <a:bodyPr vert="horz" wrap="square" lIns="91440" tIns="45720" rIns="91440" bIns="45720" numCol="1" anchor="t" anchorCtr="0" compatLnSpc="1">
            <a:prstTxWarp prst="textNoShape">
              <a:avLst/>
            </a:prstTxWarp>
          </a:bodyPr>
          <a:lstStyle/>
          <a:p>
            <a:endParaRPr lang="ko-KR" altLang="en-US" dirty="0"/>
          </a:p>
        </p:txBody>
      </p:sp>
      <p:sp>
        <p:nvSpPr>
          <p:cNvPr id="1042" name="AutoShape 18" descr="data:image/jpg;base64,/9j/4AAQSkZJRgABAQAAAQABAAD/2wCEAAkGBhMSERUUExQWFRUVGBgYGRgXGBgYGBgVFRcVGBcVFhcYHCYeFxojGRoYIC8gIycpLCwsFx4xNTAsNScrLCkBCQoKDgwOGg8PGi0kHyQvLCksLCwpLCwsKioqLCwsLCwsLCwsKSwsLCwpLCwsLCwsLCksLCwpLCwsLCksLCwsKf/AABEIAMIBAwMBIgACEQEDEQH/xAAcAAABBQEBAQAAAAAAAAAAAAAFAAIDBAYBBwj/xABEEAACAQMCAwUGAgcFCAIDAAABAhEAAyESMQQFQQYiUWFxEzKBkaGxQsEHFCNSgtHwJDNysrMVNFNikqLh8YPyJdLi/8QAGQEAAwEBAQAAAAAAAAAAAAAAAAEDAgQF/8QAJxEAAgICAgIBBAIDAAAAAAAAAAECEQMhEjEEQVEFEyJhIzIUQnH/2gAMAwEAAhEDEQA/APcKVKlQAqVKlQAqVKlNAEfEXAqsSYABztXmHaR7lpTouNEL7xJ74bORkT3fX51qO3HPRbRbYkm4dxsADHzmMeVY/nnHFr1u0e8CFbHWQTHzgnyjwmuXNuSRlsM2uLFxGVi4ZYVgdSkllGMHMg42gjencMGR9LOxRgTq1ZBwIyQ3Q+PvUA4jn1pr2hi6kBe8pibiMxk4OMt44j4XLvNIQEjLEwB+6ScncAypBjqTiuZpoVhpuKual0kmCdYnEhYxk6dvTyqn+tOhaGOYJy8DpAnfB6f+apXeN0urkFyRie6sztj3jJ/DGCJFVrfFau++pCwbAhgWTqVJmREx5zIpqTZaNXsLksW94r1yxENE4lsjPp086qi6CHm4zRH4hIg+8IMjpI8zjpT+GuOydO6JDSO9jAMbDfb8qpJy0hSyQC4JC5IIwJBIg/8A80N+7K53HVOyIhnMFmMTs5GARkESPLPX4GmcNdLMpN5wkgKxExkQA5II7wnYxB8adxFnVMsoc4InvNPugwMQAOm9N4MlWKkK6nBhdUsCWkY8PCBB8qLZz69hc37zXNS3W+OsAgk97ON/wnoB5xoeX8TdUFydanbSAMTuQx38vWsvw2q3ZWN84MzpYnLTkePxmRgVDe546BouHBBhMe9jLem0T8K6MOGUnyM5MsYs3l7jEM94zErqOJO3hjHXO/nRKzd12wwIkgHxGfyryo8WxcAYEHHy38a1C83a2q6SVZUt+akaAYj1PlXVk/jVyZiGTm3SNH/tNFIyczIyYj8Q8px8azHO+MUOG1yCpbUSRAE68jygAR8c07mHPLixdB0hlXIWRpJ6ifEsMRnyoLzDhnuaLk9IKE5jPfEbDbw265rlfkekUUeTSI05yE1D2jXEJEMWgpggZzI6bbiuc043+yqzOwHfYGTOCdIOfMeVQWOWWyrezLGSZQ4krBw2wz4+PlTO093TYs92dyVIHUgyQMTPhRiaqTXwKcXEr8k4xgv945NskmGJHs2X2mTviQD61a4bi/ZD2bl9OWDnVI73QE94dI8/KszyXmTWCe6CDqLD/FGfIwPrRh+Ltq4YtdKjvEKTAkGd9vUVyytSM+hi8ewRtLMzSSTLYXyMzg+XhVizxxDDv3HGqGGrx3g9MjY7Vn+O44ltawGadhEiT0HWJk9ahfmI6dfXPiT6/lVkZNfxHHOFUamAI1Aa5MvvtsMCBJqDgOIfQO+3X8R/nQvi+aKVAAgAgAAgiI6dRtV3l7/sx6Gu6D5RTNIIfrLGIdtx+I/zqL9aaD3m2P4j5+dcLbeo+1Qscfwn7mtGjQ8tvt7Je8evU+J86VQcub9mvx+5rtKx0em0qVKkMVKlSoAVMu29Q+xG4NJLoOxmo+H4kNqHgY9fP7/KgDO9p+S4F9mk2gxPSScDeQozJPxrEpwjMF1K2q0sDMQG1ZzGTsATGxzNb7thx3s7SgoWV3VSdSgZJIG87j0rPIxZsKoDrhYDK85YZyRpJz5YrlzOmCjbMuvZpbcXhcUCGI1CX1DYkAlSAcSD1pnMeYunsQAjkyytECThsGIEx5RR7geAuM2u6beF0sohlIOAmkwVjBxI8vHjctsoFBZQquYkkwT7yqSCIyMfeoOfzsFEpo+ssShZSZAcZBVIMjEY6g561Zua0KglSh624BJWMtv3swQfH4VJxXEaQGQSvtCDpwslTM6jAAxIkTj1pXb4ifZlBvBOQAwBEbEYxnoandB/XsdxK7fszIlpBaFgdAuBiB8vi2+wCklRKqsCJAhhqIaROBOPCm8HxKkQIwd4JLCG7x6nJwJ60Qt2+6RAnMmAQoBJDANI1b5HU04dgmrtlJOVOx1sSoJhmxMiSCBEEaYyd/A4pcNy6zadWTUzAyWcmBBIkKsQe6d98dDUnG8YU06AAkgnUQHLk+8c5JiOu0esPF2FLZdQgjUcdx8QsnAOoHu5aWOIzVor4FZZ5hx5CyBB1EeAbukhoBycdciayHN+Lu6oZl6d3SJAO2ox8h0rRcTzW1bt/sZMMBLAagyyCSY0k9djuM1lOY3tbE6hMjLIBk/8yCT8RXZgdRshl2y1wIJILOxJB6+YxitTxfFMmQAQoTciRptINt5x67VnOAsXAc6TC7rnr1rT8Twep2MKxlQBpBIACDxBzmseY1xQ/HW2IwyAmShjbCjUMCNhGk5+tS+2cIoUSwncHC+6YI3G2J+9Q3L4U+yK7/uCIkAkR4wu3XNVuF4wgyNJUAzLEASBCn5+YyPKvLa2dsi1xbFSoTSCB78gMvSAAMCTgxnx2rNc+5qcJcBII0mJWVJBzOxwK0C8SgYB9RDqZVlJ3706wNywG373kKzHOuPtl7hAnETnuyzT6Ej410YX+MmRyPoh4W/bIRWUxr1g91fd2UEDI6w3UedW14oXgFQQuBExMamYkgYkR54PhQGxzRxEd7oEjMH16Yn1FWxzK411T7NrekRhM+bNjYDO2IxG9Np9iTi+yvxnLyrtK4U5iSA0e6DuR9cZqveto/dtAsxaBMyW6nw/+vmKJ8w4wNbCkAlmwPeMxpMAiZkT4nVQThbDC4DOgCZLbREkGfenaI6xTjtWEopdHEsgA6pn5d4GDHjWr5f/AHa+h+9Z7nF2WtkGQ4mTGSDE4xn40e4Fv2Y9Pzrtx7gjKVF6fuPtULHH8P511W29fyqFpg+n51sYe5ef2a/H7muU3lw/Zr8fua7SNHp4vKdnG8YI38KcvrNCDcssLqqbbFHmBpJUwkmOhmc1NxXBWyboKL3lDHAyw194+fnQT5hSqjanORFsTgjLHz8F6+dRfqil8j37feyRMFY2P1qPh7P91lu9bKnvtnujMTv57+dBrkM4vmJtDCSARhQdiYPSn6GNxQpIUhiSPHGkfeu2bZ/Z99/xqe8TIh4Jnc433rtrWPZnWT3nQgwdQGvSSYkEaRkeeKVByAHae1ct2f20X0LbAaWUwx1qQIwI3BrO8HeF6FtXfdBOkjTfOn3VGqVbM5B67CvUQAR41Dd5dab3raH1VT+VTljUjR5PzDnTM+m9+zZZ1aRJkQROnOrf5+lU7/GHTJV2DKTLFgN5LR4bYk16zxHJEOQqN0i4oYR4Bj3l+ZHlQvmfK+Ege0sraYYDAYgbgMMR5YqbwgeZcRbc+82zAwXBBAyp7p7uDHSip4zWGCMCAJIVj3VaCAZOIGPxfKrHNOQW0si4ltbZnuyxGoS0TLY7sHpuPKsvyywHJuH3RGDPec+6h6gEgE+SnxqcsfyZas0PLVLJqj9o0FE6hYEHOSTiM4D+Yghxl8JbAEtJOo93LCBA8VOw9ek0Lv2DaUuzBnJfQzGAdUayNWnodOxBnG2bPBc1ACEnWwJIABbSGECDuwlCAPPridcVQE3DXrSXfcYHTJkAhEYjuqQe8ZxI64EZqne4tL3duhlUuZVRLdSrAmJyACf+boBS5tcJUJZWFAhu8AVZtlbqI7wEgQSfKmWuIVW1EZ0gZ90bLkHdSPCMg4qUnWkaSXYm5IHBQNoH4SSxPdU4g7ifAHAHjSPZ20QF9rJJEsIInTgETuPL5VY4S5bKKq6FIMAFiV1D90McGD0kfnZsXydRXusvdhumYKzILZBEA7E1l5JJUmb4RdNHbnDrYIGhTggMVlnI2nBE6vA/eqvJrwZSjmD7xDAAQZnOnvGI2Ox8jFmJthCEYrtkklWVgz6GMsRpx6edU+FItsFC95dzGnA2ZgYhsjf88zlPlGmNJBNwourCKdTHSHYTrA91GaRESZnfqMCoeO4JLiJAVXkypYyygxCsViVM4zv5imcTxJa2pXu4YGHk5EGAJWe91PXbrVribrInsmeYiNBlt5gg+mxPQHNTXyP9lLhuKOdY0qPd1sFgz4ySQYGxE/Gh9+4gvXgSRq05BAz3u8BIkiT160RuJDrBBBcEA6RnUdtzIziRv5VFwbobt/WEILAQ/iVEFWGQfoZroil9qT/aMT/sCP8AZFublthIUFgQzHce8RkD1PgB403hLjAFQ5BAATOo6czJUkgR+GjfH8BajuuAAQpU96CYiDpMDujHXxzQbmtpbawQqmdPdC4gagdI846/CpRlemJNLsoW7TWwXcKQjqxneMiQPCD1G4qlxoAg6iFjWqncgnp0GwP9RVfjbh1BteGUggYMAnfoehHrXOHsM5nSdCASQJ6HvZHXNdFVsw9lTjX1FSAIGMbTv8N60/BXP2Y9PzrPcx4lGEgsIgICFHqWAGcRGZxVZOY3AI1sPkPyrrxyXFI3GDn0bYP9z9qjL4+A+9ZD9cc7u5/iNVOL45U3BPnJqvIo8LW2z1Xl1z9mMjr/AJjSrIdnuZIeHQ6er/528qVFk6Xyel8oXhVF68Cq6HuIrmU1ByTBn3oJIk7RRvtDzf2KPcXSxZUCycHUz7fCa8e5x2g9pcuKwlQWAExmTmR9qbxHaF7tmzaYgCyioI3ONyd/5VTHhfyRySvZtrnajiX0tOgk6LZBOmVIldOzkmNz8qv9su0/6vbtW40i5aaXJIK6hphQsmd815xa5jdOlFMiSyhjgN1YEkQcb+VOvcQeKuKnFXLh9n3RGSJIwPCiWNq2zVp1SCXIO3PEWB7OzbV7YZimosQCVKyO9hTuR41tOC7eKLYN1ZZCzH2f4mbWdKqxx70b9K84sOnC3WRWY6XIIOzKRGSMDBojyjhXu3XtvalQSe6diegnBxG9Sk+O2bjDk6SPWuXdqLV1wgkMcQfGJgeNAO3fakKht23dHRwGYDGxxvO8dKzXIuOTguMT2+sRrXzAK90kdRkiPTwoH2k5+L9+45gK7Hu/iABiD4YH1ppctoeo9m75H21uDh7ly/3kthApAhmc40b5JEH60Pbt3wrOLl2zeJyNOGAAAIffSd48cGvPm597MlULezbSdJMiR1OwJ3gxWkscDducL7RLMgNq9qD+BlgLpPnmfMUT/DTCKU9l3nnPLF3gzesBl74XS6gA5gtuVjPT40B5fxhRBbEw51kgkExuoIPvFZPUd3rXbtj2e5JIHRhpicqT60M4pPZjWVddJlZGCTB0rDd3rGodKElLSCUWuw7xj+0CoAsKdOSSSBIJbODMmRB8zNQ8qvxde4yqqBDcgsDGiCLY8YA06d4IoTZ5qRD6RiCO7BIG3oPSne3N5gFt7SfeEjxydvlW5YHVtoypJukXeM4qS7HQuo98CTJnJJJJBO8edWU5g0QulkGCwggnJAKmMgDBx18aAcVOpbKIVuA6TMe7EknTgjrXOJ5dctwfaKwbJKyNPUTXJPEn0Uo1Fji7BLSARI7wkCCk5iGkNggYnHSqtntH7BgGcFZIIEnbYgE4MxjqKg4rk1tEm2bjZI8M+kUDucquPbDgkznSVIGY2Ox6UlixtUxOORSfwajgeNtOzG7dIAjSdI1HVB1HfugRiTv85OJ5kq5Rn94FjgAhRGDucDaY3rLcPGkIrGBJPjEDG9WuH5ezyfarbWTp1dcCevmPnVH4tR5NCUk5UjSr2g/eR4JEaW0iCIxAA1AmQcT1ocvaBV4lA1nSdxdR2BYgAwwII6Hwid6XJUuexLa9DAvAiZ0H3oOMsPCcUE4LiRdLu1tjAOVIVFdtizMcbYUb58Kjj8bk2jc3Stm9t8zt3XGkKYJKnQQQNMwScZztWd5zxiWWZ3JOtmGkTAgKNTYxP5GqnLuZNbIGgsxE6ldNJJkKGI1dTEYjeDQ7tBxZZirwCCSVHegNnDDH261SPj8I8P2Tu3ZobI0ZbUJA90alyNQJPUR09fChPOeNJWRHdbTqWdLddUtkzH0qovO39msBWCd1JnHUAQR4ee9RcHy+9dLF3dVyVVYjI3I2j4VCGKnsEufREFc6u4WlZlQDHUSemMwM5FXOXcUxaHhx3QZOttOk6dJnIkiRvtV3lXA+ztTct6FLQGaMuQNgcx8MT0mg3HcObNyQVbJI05EKdsfarThaHxrot8Tw6NZa6lt4UqCx91SScL4TtBk/mKVQak5jdthhpKhWEkAyZ3PdA7gBwAfCmawFkZ8IzPgB40Y06OrBSi2x6JMxkiO6ASc9fAChHM7oJ9MGfGpuI464pgF7Z8gBP+LqcVT425qOoT0nyxV6JTyORqezf+7J6v8A6j0qXZv/AHZPV/8AUelQRG8Z/ev/AI3/AMxqS7wbqouaW0uSFbodMAgehpnH8rdW9oZ03bt1R/Dcgx8/oa0PaC21m57H3RbYoBgxqYscydWW3OfSuiM70iNewEshRP8AU0U5BfTVpMKcwx215+Q86C3+JliAuxgE9Tt8KIcy5Q1tUIYMAIEDGr8QFYy5PRWEH2azg+zIvGT7I8QSWWG1BwoEjEgEbgnwrTcs5feCMwsv7RAQRq0FmAxpOVYHrWT/AEQuDxp1b+zbT/ilSf8AtmvZqhJKfZRScNI+du0XMHe5ca4jLdLZknAAjSRA8KGqS7AAKzMIGrofIzg1qv0jcPHH3vPSfmq0E7J8WtvjLeoA+8onYE4k4MCJrqk+OO0RS5SplPheFt22YcQYKyI3B6HI9elerfo94qw9sKpBBUoV1HvEdfZkxtOQOlAeP7IrxHHX3aBbV42kaiAXMYlQZAnFaHlXZccPct3VcgDGQN56RGJxHmfGuWcXJckRfmwxzeOv+sy3bnlxtcYVINuyY0wJUwokhRAkE0H4q+lxdMFtUH3icjPXbwNevcZw4dNN0C6pMEOB1O8ACPUV532i5IvDXQqD9mw1KTkwdwT1g4qn2tJEYfUFFybR54VYH4xp8P8A1RfknFqpKsudwYJnMwI2rnaV/dcAAzpJjfEifMRvU/B2AqBjAaQI/FJEnyAA/rwvNJxaRTF5CpZCyVZr4uKh1AGTsADid8Ynfxpge7eQqcAHE4nwg/hg5+FXbPHjSRmoub8agA9ixJzIYDB6RisxxJJX2Qn9QySk1Bd/I6zzRnBD9zSO9q3mPt59aH8MjXLRC3IgAecjA22wKFXOKfKz3SQTjJI2zvFKzzAjrlYz4qTBB8cxRHxopu370ejPPNx13R3izdtsNSqPAqoUEeqgT8aKcrv39GY97AmIEZJHhMVW4e8SdJzEkH12I8JB+tW14Q6lDKVHmpPSfjnFanTjxbODH5GSEv62y3wt7SckFsqSDIIO0A+FN4jl8EHSCqgFU2XV1czgmB9afy3hdZYhdiBk4kSSYG/4dvGrnNb4VApIk/Q5Ax0Fb/wn9qWXlqtHRj+oXKOOUd3sBc2tpZY3WVFBHdVSCHacGBA6GhXMeLe8n7MCIGtVAkEeI3jH1NXObcvF5Vh++J3nTmMT0oHaD2bkNIIH08Z6iuTEtci+fMrcYtaLfLrLMvSJMT1MbAdfWrfDA3dNtSyE4OoERAk061xUOIjIPwzn71f/AFphmJ8R5U5wXHkuzkw+Q/vcZaTK3LbbW7rJeHdZSgMFgdeJQfvDyzXL/F29fs9PeViHjAbSdJ38YGK0A4yywUMMAkqABMnz6bUF57ydhea8gLLclm8Q25OfGubHl5PjI9LycThjcoA3i+SAybQKEE91vyJJqbs5w0EhmgqTBABMzGCduvzpg1nSxhQdxMmKsJcAJKQCY3E4/I1WpO0S/wAnDBKV9l/nfKbVwBiO9pO2JgbmOsxWO5QuSYxt6+Na/g70glmk9W6R5VX/ANn/ALMopAySJxEnf1owcm2S87LBRX7Gdn0iwo8Guf6j0qMcjs2hYUaJy+TJJ77STBjPlSqjRJZ1QU7V2f8A8Rw11QJS+4x0798En1KimcitjjONuXboBCLcvlNwzAd1c9NTD5UL59xBFg2GeFFwsBJjDsSQPia72R4se2IUkSImd9yR9BRXGLZ0RSckj0vkH6PbNu2CQGZl94gdRJIByPn8Jq1f7EWg1vQB+zJYasjYjK4BzHyFG+S3D7C3Jk6R9ql4viSqMVEvGF8T0FcjUXG2dPOSlSMV2c5Db4S6LjXEYksSAcKWk6gRt3QBBEZjwrZcFzm1e/u2mZjBExuRO9Z3hbRdyl7htLKCZRVjUMjvDrWe41L6uzLcYaj3gMdZO23wqmJTkjGVwi9mk5j+juzf4h712451z3RAAxAht8Vjef8AIeW8BcX9rcfiCcLqTSk41PC49Jms9znmXEWOJK32eMELkdxpIkeMRvWa5pe13WcCAzSOu/SfjXQ03GmRUknZ6z2p7X2Gs21tNN68AWUEHSIIbV4MSIHzo/yni2u8MitpgacrOdO8zOfPrNeI8nX9tbAQkkwAOpIgf+a9U7N81VFCuYI3GlsGfT7VhLi1Z5PmQkpXji6l3QW5jxrW7TO5g2WBaOqHYx4EH5g+FZPtbxpu8vsXEjXrKEjpIZvpA+dbHmvF2zbvSrOBbYPpGywT3p2/91guL5ko5Gm0+2EesMD9BRPIk1XsPH8OfJzaapezJ8RbLG2GMjXJxHuqxp440h2I6EwD5iD/ANtQW+LZgGKwvTMySR8tqrs5N512QZY+AHX1O1VbrZ1QwScVH2EuGuxEkCR4+NNuOChA3oM/NRqJjGwjoPKpf9qqQAAcnxz8acZX2QyeK1PWxl1ypxBMRBE/faqVslWz1BH03+1WHck4zTGB38KvJXtHei0vFlNJAkwRnxUY+kfKrKcxvrlT/Dn70OuX3PfAkLMzsNQA/r1qK3zdtoB9ek+Brmf5bYpcoP8AjN5y7jSLKMw0syz3eknf5AUC499bPBmXI+AxRAdoLEaYOIG0iR6b9aDG+NbHpqdvmcV6Xlyh9mEYs81Rnzc5Iu8z5c1m0CdIB2IYGSNx40Lvr7VAd9P2O9N4i4zbklT0k7+I86h4W/CwSBII+NeZZtQ/2iO4GIBA93E+u/2otYvalI6Y+JPj5YoHzLi+4igaGEyBgEYjY5q/yZibYJOSd/GJrUHWinlQd8wwZ0rEbTH0BMfGm3uNYQT08OnpU9vQH786QMxvA6CoObpa9nNtySfwmO73Qd+ucbdKVRTutnM55Jx4t6Oaku94yP8ACBv0ketVAAWiI0zjr6nzqryjiclek/Q1f4iZ1FgBABkSTE488fat89WYji/Lgu/Q82ToLgEqOvQRvT+DTALbmoeF4+37J7YBJnDMcDecfHw6VY4m+n6uQwUzjb61H76Tqjvf02Uo25V8hXgWQIAfFvqxNdobya0UsqoJMasn/ETSrdijD8VsOcbwoLtj8TdPM1Fy/gALynSJzmIIkETVjiT32/xN9zVrk3H8PbuD9YZkVsBokDb3iMrPjHjWcm4s78bqSYd5Tx9xdKaoUEAnP3O2K3Njh1GRnzmZody3iOGu29CMjIrFdxkiMjx3360Rd1t2yQBCKTA2gCa48WHhtnVnyqfSoy9vtqBxFy17JmAdgrBgZgwYEYyD1O1dHMLdu7qe2JfUyd/bTnI0+986ynZVWNxnYzqLHunaW/KPvRPnxV+ItLJhQCR4kzvHz+Vd8VSOKdWZ79Kd0XryOFIb2SSOp1F98DbasjwfLBcRWlhBOMQCD6Vvu2vBo99cDFtR16yelBbXDBRAAA8qP0Ij7F8r/tYE6iqMRiIZiijHpNencnuW7d26Jge6pPiklp+/wrLdkOGLXsGDKGfIHxor2sD2SoZ9Qd20nE6SkENiTG0+ZqU3srHo2HM1BsXJ2Nt59NJmvBecLp5bZUA4csTIjvaokR4EeNer8456F5aST3mtEesKQftXgdzmjtZCE4BJP0j5Vmrpmk0rsIcBad7EKs94wZG3hmhfFcy1KV6kifMD70U5bx+jgrvipgf/ACbfWazVsZqktk06OucVNwg7w+P2NV7hxVzlTjWnr+Rpp7AkxnFdq3Z4QG6FOzT84xVi7y5ADuIBO/gK6ouyb0UOFzw9/O2k/CaDW/eFHOSibPEKOqD6ajQbhklifBSfsPua5mbQSsXsV17zAmOv28f68KpWrsTUzcQdvzrc5XGibhZaGRJJPxj7VR4oMoWdjkeYmpkiOtVuKuj3d8CJ3E7iam46seOPGxcwuamJG3Si3JMIs9ST9YoJb7xVfExjzo7rA0wYAGJHhNJOiedXGgg/ESx8yfrVZ3warNeJONx0qQAn+VNOzhlj47B9m97O7O89B4k4o9xhBtENIZxgA7bZJoRw9oe0Ltsv36Cm8TzKXkEE5EHp6EVJtuVej0I4o8PuVcvRG3CMvun51csa9I1GQCRHkRBqvb4wyO8BPUydvGlxXNIXuupM9J85M1qo3ZGT8iS4+jdcoVfYrJ/e/wAxrlZ7s9cZuHVmkkl5P/yPXa3yGvHaXZr74/aP/ib7mg/P7cBHjCnPx2r1nmHZS1dkxpJ6isj2k7GXUtXNMsApOBnGdvhWVkR2cSl2VvqBH9dN6K8cgH6wQcm2SAB1CHM1leyjkqvTvflWoLg8S48QB/2iRVdE22iHsBwp/VUbqSfvj8/nTeA4j2/G3GGQHIEZwp0KfiFxVrh7v6twraG1aAxkAaZ8DOQf6mgnZpGtJaulbmo90NaBYMJMhyFP5gx03oQF/tI2riH3xA+SgUIMirPG3SbjlveLNPrJmq5M0hmp/R6B7Zz4LP1pn6Q7we9bg/3YHXqSZqDsbzAWrrE7EEfSR9qrc/432up4AyPvU2rZvpFDjOL/ALNck4VWPpK15VbuxivTG71u6n7ysPmpivMLYzvFC6B9ltb5Fi4o6tbJ+GqqthoV+uF/zCplcezcf4Y+BP8AOucBY1i4OunUP4WH5TTYisxwafwTkOpH7w++1RtTUBigDQ3rgF1SOjD03zmifE21eYMhgQQDnPpQbiCWtqWEGPOdtzRDh7ncXxMb+PiDuPSuuHZGQO5CxC3vJP8A9qCWnyfT+VF+FcD9YUnTMgHoMnHxmg+mDXM+yxJbbveoq4tsah51Us2izgAT/wCiasK8EeRFO9CH3RBxVTiT3qtPvnNQ8cpJBgDHzIo7QvZHy5NV1RHXPwBqxf48ElYIiQM+Hj1p3KuHYHURMiBQ0nvn4/nWGNpMmTjG8Z9antcwYEZx1A6/PaqCVIGpA4p+izzbmxuMFXAHhiTVG6+aZ+PNJzSqjTdj1YVIjQRVe3U01oR6D2b4wfqyQMS/T/nalUXZe0Dwtv8Aj/ztXayM9Xuc648OyrZ9ooJhvZusifMipOK51xqIzPwylQpJIbYRkkSalPbCyCdS3UgkS1sxgxuJoZ2v7TWn4X2dm4Ga8QhA3CbtIORgR8amrbqjb6Mf2R4BmWREzqgkDboCcVd5fxpucVdZRA9q2SJUaTAnOMDp1qDiecHheEfQdLnSikby094HJwJ+lV+ynMLKWoZwpLGAxjVsevXb511+6Of9h3tPxwNhwIgkCNuonaiHL7XsEhIC4wMCBEnz9aodpeDS5wCFCuu8/deCYtrJcgDyX61L2Q5RfKCzcW61ogkXG0rpUj3YkmZ28Jpc1s1xYBvcQGJPiSfmZqPWK2/Efo/SO47D1g/kKA8w7GX7eVGoeVSWSLN8GUOAYGR1JECRtmd96l5qmlAvUn7f+YoHdHFpK6EXOdeZHhH9Gu27dwg6tI9Cx+5p2goIJwTKNRZAJBksI9Kwt/kxR2ADMCegxuYrSFr6nSANBicJHnuNW1WfZDwo0BkLPI2M6pX5VNa5e1kHQNRYQfIVpmsVC/DUAZROUEnoo+dWjy2RBfHgBFGn4Sql6w490T8aYA/jk23wAPIwPpT7d4xhZgCD6enWq3F8HfMnYeE061xrIAnvYxA/r7VeOReybg/RZThVBY/vbzVLmlkd0CBucUVayWXB0mh/EcnZjOs/KpWrNVorcqtjvNEmYHyqrcWJ8iR8jRPh+Ea0pHvZ6UMvW2X3pyTvQBLctbMD3T9KucJcxFUuFv8AdKnpt/KrFk5iqqK4mL2WzFZq6Idh5n71oi1Z7i0i43nn4HNc7KDLIyfSumo1aDTyZrIxtz3hTLgp2g6h0rlxppiGWt6suIqsm9WHYeYoQG87Lf7rb/j/ANR6VN7L3P7Lb/j/AM7UqBnsV/svbJJtXLtokk9xzEk9VJrE86kceti5dN32aYJAUy+SMbkCDR+8/BBm9pwt+2ZMnRcjc5lW2+FYbirdluMa57T2Qk6C2o4DQNWodU8aljdS2bltDe2FruKoyF72NsmM/WtD+jzldsqzuFZCqkK0aZPdIAOCTAxRReTcuuIvteIFwsSALbsFkxPdUeQoxa7BcCNLC1MQRLufpMU8mTtBCFFduStxCAW7yC2jnQjWfd3wGRxIz9aMcos8RaUi6bd3wKzb+Ygjw9AAKvLbAAAAAHQYHwFODVz2UY605IlgAfAEkfMgT8qdNcW5XfbVqzJV4nl1u5hkB+FAeO7CI2UJU+HStSTSDUXQHmfHdlb9v8OoeVCLnDlcFSPWvWeO5cl33i4/wuy/QGKEXuxNpvx3fiwP3FUU/kTj8HnJWmMtbq/+j4fhun4gflQLmHZW9b/5h5VtTRnizPMhNRmzV67aI3EfSoGWa2mZKjcNVduEA6VfZTUbCmBRKEUxnq04phtCmBSuXQBnFCOZcUrCBR65Zqq/L0P4R8qLAzHDCWjx9atopDATOY+f9eFELvAsD3NIHp+YqL/ZxJknPkK0pUjLQ69w7fhI+NC+L5c5OoxR+Kr8T7reh+1YGZcjNO05pjnNStSA6tufhmq8UR5aJJ9KqcXb0sR/WaGBFb3qdXxUVhJYV1Wg0IDc9mR/Zk9X/wBR6Vc7MH+yp6v/AKj0qQz39nNQ3FDYIB8iJ+9XLvDkbZqqVriZ0Iit8HbG1tB/Cv5CrQamUpoAkmlNc1V0imB0V2abFdmmIeGrs1HqruumBIKRpganAUxHYprWweld00jQIpcVyi1c95BQLjewyNlG0+VakmuaqE2uh9nnHG9jr6bDUPKgl/hCpIIgjcV7DrqpxXKbN3L21J8Yz8xW1k+TLieQNZFRNZr07iuwlhvdlfjI+tAuN7AXB7jaqosiM8WYp7VV2Q0f4zkN637yH4CaGvbrSdmaBpSmNaq81moylasAdcSKqXOKGQaMlfKql7l6HJUTRYGM4lADgzTltMROk+M1ouI5Qu6qJ86hPC3OoX4GkAK4JWJOmJj86dxPBOen1olY4MqZ61YNAGfs8OysCeldv2SWJG1G3tA71UPLf+bHoKANB2Yn9VT1f/UelRDs7wccOg83/wA7V2kB7unE9DXbloGqhOacl4j0riZejly3FNmnvxB8qhpDRIGruqotVOpgPmuA1wCu0wHUpps0tVMCQU+ahDU4PRYmiWa6DUYaninYqHEUwrXZpGgBpWkBSJppNIZ2aablNilNKxjXAbcTQvjuy9m7+EA0TY02TSsKMTzDsAwzbb4Gs5xnIr1v3kPqK9anzptwKcFZraytCcUeKvaIqMivVeP7M2bvQA+VZvjewbCdDT61VZV7MPG/RimSoWt0b4zs/et7qfhQ17RG9UUk+jDTRRa3UbWKvG3UZtVoQPaxUTJRI26ja1SAO9n/APd0/i/ztXas8itj2C4/e/ztSoA9iZB4CuOg8BSpVGig0IPAV3QI2FKlSaA5oHgKdoHhXKVFDHhB4V3QPCuUq1QhaB4U1kHgKVKk0B1UHhTio8KVKigOBR4VJppUqKEICulaVKigOBB4U0qPCu0qEgOFR4UwoPAUqVOhnFQeArhQeApUqVIBvsx4CnlB4ClSpUhjGtjwFd0CNhXaVKhFPibCkZUfIVneacvtEH9mn/SP5VylWl2JgJ+X2v8Ahp/0r/Kmnl9r/hp/0r/KlSqxgR5fa/4af9K/yqM8vtf8NP8ApX+VKlQAa5bwiC2sIo3/AAj940qVKgD/2Q=="/>
          <p:cNvSpPr>
            <a:spLocks noChangeAspect="1" noChangeArrowheads="1"/>
          </p:cNvSpPr>
          <p:nvPr/>
        </p:nvSpPr>
        <p:spPr bwMode="auto">
          <a:xfrm>
            <a:off x="88900" y="-884238"/>
            <a:ext cx="2466975" cy="1847851"/>
          </a:xfrm>
          <a:prstGeom prst="rect">
            <a:avLst/>
          </a:prstGeom>
          <a:noFill/>
        </p:spPr>
        <p:txBody>
          <a:bodyPr vert="horz" wrap="square" lIns="91440" tIns="45720" rIns="91440" bIns="45720" numCol="1" anchor="t" anchorCtr="0" compatLnSpc="1">
            <a:prstTxWarp prst="textNoShape">
              <a:avLst/>
            </a:prstTxWarp>
          </a:bodyPr>
          <a:lstStyle/>
          <a:p>
            <a:endParaRPr lang="ko-KR" altLang="en-US" dirty="0"/>
          </a:p>
        </p:txBody>
      </p:sp>
      <p:pic>
        <p:nvPicPr>
          <p:cNvPr id="1044" name="Picture 20" descr="http://farm1.static.flickr.com/85/237756422_b06dcf62ba.jpg"/>
          <p:cNvPicPr>
            <a:picLocks noChangeAspect="1" noChangeArrowheads="1"/>
          </p:cNvPicPr>
          <p:nvPr/>
        </p:nvPicPr>
        <p:blipFill>
          <a:blip r:embed="rId8" cstate="print"/>
          <a:srcRect/>
          <a:stretch>
            <a:fillRect/>
          </a:stretch>
        </p:blipFill>
        <p:spPr bwMode="auto">
          <a:xfrm>
            <a:off x="5004048" y="4707476"/>
            <a:ext cx="1188000" cy="786720"/>
          </a:xfrm>
          <a:prstGeom prst="rect">
            <a:avLst/>
          </a:prstGeom>
          <a:noFill/>
        </p:spPr>
      </p:pic>
      <p:pic>
        <p:nvPicPr>
          <p:cNvPr id="1046" name="Picture 22" descr="http://farm1.static.flickr.com/88/237756292_094001cb34.jpg"/>
          <p:cNvPicPr>
            <a:picLocks noChangeAspect="1" noChangeArrowheads="1"/>
          </p:cNvPicPr>
          <p:nvPr/>
        </p:nvPicPr>
        <p:blipFill>
          <a:blip r:embed="rId9" cstate="print"/>
          <a:srcRect/>
          <a:stretch>
            <a:fillRect/>
          </a:stretch>
        </p:blipFill>
        <p:spPr bwMode="auto">
          <a:xfrm>
            <a:off x="5004048" y="5499564"/>
            <a:ext cx="1188000" cy="786720"/>
          </a:xfrm>
          <a:prstGeom prst="rect">
            <a:avLst/>
          </a:prstGeom>
          <a:noFill/>
        </p:spPr>
      </p:pic>
      <p:pic>
        <p:nvPicPr>
          <p:cNvPr id="1048" name="Picture 24" descr="http://officesearchtoronto.files.wordpress.com/2008/09/office-leasing-the-process.jpg"/>
          <p:cNvPicPr>
            <a:picLocks noChangeAspect="1" noChangeArrowheads="1"/>
          </p:cNvPicPr>
          <p:nvPr/>
        </p:nvPicPr>
        <p:blipFill>
          <a:blip r:embed="rId10" cstate="print"/>
          <a:srcRect/>
          <a:stretch>
            <a:fillRect/>
          </a:stretch>
        </p:blipFill>
        <p:spPr bwMode="auto">
          <a:xfrm>
            <a:off x="7236296" y="4635468"/>
            <a:ext cx="1152000" cy="814624"/>
          </a:xfrm>
          <a:prstGeom prst="rect">
            <a:avLst/>
          </a:prstGeom>
          <a:noFill/>
        </p:spPr>
      </p:pic>
      <p:pic>
        <p:nvPicPr>
          <p:cNvPr id="1054" name="Picture 30" descr="http://t1.gstatic.com/images?q=tbn:ANd9GcSsa7C6xgQmRaN4p-_kMWVYan7jWImG3dBjzB_PljG9Jgyx0UvyLQ"/>
          <p:cNvPicPr>
            <a:picLocks noChangeAspect="1" noChangeArrowheads="1"/>
          </p:cNvPicPr>
          <p:nvPr/>
        </p:nvPicPr>
        <p:blipFill>
          <a:blip r:embed="rId11" cstate="print"/>
          <a:srcRect/>
          <a:stretch>
            <a:fillRect/>
          </a:stretch>
        </p:blipFill>
        <p:spPr bwMode="auto">
          <a:xfrm>
            <a:off x="7236424" y="5427571"/>
            <a:ext cx="1152000" cy="862880"/>
          </a:xfrm>
          <a:prstGeom prst="rect">
            <a:avLst/>
          </a:prstGeom>
          <a:noFill/>
        </p:spPr>
      </p:pic>
      <p:sp>
        <p:nvSpPr>
          <p:cNvPr id="1056" name="AutoShape 32" descr="data:image/jpg;base64,/9j/4AAQSkZJRgABAQAAAQABAAD/2wCEAAkGBhEGEBERBxISExAWFRcZFRAYGRodGBcYGB8bFhgQFxgZHCYeIxojJRYcHzsgLyssOCwsHSA9NTAqNSs3LTABCQoKDgwOGA8PGSwfHx8sLCk0LTQ1LCwsKTUsLDUsLDU1LCk0KSksLCwsKSosKTUsKSwsNSw0LCwsLCk0KSwsL//AABEIAOUA3AMBIgACEQEDEQH/xAAcAAEAAgIDAQAAAAAAAAAAAAAABwgFBgIDBAH/xABCEAABAwEEBgUJBwQBBQEAAAABAAIDBAUGEUEHEiExUWEiU3GS0RMUFUJScoGxwRYYMmKTodNDkcPSCCQzgqLwI//EABkBAQEAAwEAAAAAAAAAAAAAAAAEAQMFAv/EACcRAQACAQMDBQADAQEAAAAAAAABAgMEERIhMVETFCJSkUFxsWGB/9oADAMBAAIRAxEAPwCcUREBERAREQEREBERBwmmbTNc+dwaxoJc4kAADaSSdgChC/f/ACBLHPgui1uA2GseMceJiYdmH5j/AGzXl096QXzymzLOdhEzA1Dhvc/8Qh91uwniexavdG5TWtbPardZx2siO4DJzhmeWXy24sVsttqvF7xWN5YWe0rWvYdaaSrmHEudqfAYhoXUywrSsrp07J2EbcY3HHt6DsVKoGrsG4bh9EXRjQV26zKf3E+GnXZ012ndp4baDzVRDY6KbHXHuyYawPbj2Kf7m33pb7weVst/SGHlIT+OM8HDhwcNh/ZQ9bd3obdaRUtwf6so/EPjmOS0Gkq6zRvWtlpHar27j6krM2uGbTmMjwIBUWfTWxde8N1MkXW/RazcO/lPfunEtH0ZW4CWAnpRu+rTk7PkcQtmUzaIiICIiAiIgIiICIiAiIgIiICIiAiIgLzWjWCzoZZn7RGxzyOTQXEfsvSsNfKIzWdXNj2E002HccgqpYMRvLaGvW9Ive+WTHPaXnHtJUrqMtHTw2sIO8xuw/Y/RSauxoYiMe//AFHnn5CIiuTi8Fs2PHbcRjqh7rhvafaHhmveixMRaNpZidusItpKus0b1rZaN2rI3cdupKw72uGbTmMjwIBVmbh38p7904lozqytwE0BPSjd9WnJ2faCFFNs2NHbcRjqh7rhvafaHhmo8o6ys0b1rZaR2q9u4+pKzNrhm08MjwIxXF1GnnFO8dl2PJy6T3W/RazcO/dPfunEtH0ZW4CWAnpRu+rTk7PkcQtmUjaIiICIiAiIgIiICIiAiIgIiICIiAuMsYmaWyDFpBBBzB2ELkiCoNsWfJo/tSSOQHGGU6v54z+Fw95p+B7FJlNUtrGNkpyHMcMQeS2nTFoz+2MIqLLb/wBbE3AN61g2+S94Ykg9oz2QXde877uSGGuDvI6xDmEdKN24kDf2t+qt0meMc8bdpaMuPl1hKCLhDM2oaHQkOaRiHDcQcwua7KMRERgXgtmxo7ciMdUObXDe0+0PDNe9FiYi0bSzE7dYRbR1lZo3rWy0jtWRu47dSVh3tcM2nhkeBGKszcS/dPfunEtEdWVuAlgJ6Ubvq05Oz7QQoptmxo7ciMdUPdcN7T7Q8M1HlHWVmjetbLSO1ZG7j6krM2kZtPDI8CMVxdRp5xTvHZdjycuk91v0WtXEv3T37pxLRHVlbgJYCelG76tOTs+RxC2VSNoiIgIiICIiAiIgIiICIiAiIgIiICivS5ojF5murLCaG1gGL4xsE4H+TnnuPFSoiCoV170Pu68w1wd5HWIcwg60btxIB29rfqpNhmbUNDoSHNIxDhuIOYWc0uaIxeZrqywmgVgGL4xsE4H+TnnuPFQtde9D7uvMNeHeR1iHMIOtG7cSBv7W/VX6bU8Phft/ifLi36wlBFwimbO0OhIc0jEOG4g5hc110giIjAvBbNjR25EY6oe64b2n2h4Zr3osTEWjaWYnbrCLaOsrNG9a2WkdqyN3HbqSsO9pGbTwyPAjFWauJfunv3TiWiOrK3ASwE9KN31acnZ8jiFFFs2NHbkRjqh7rxvafaHhmo8oq2s0b1rZaR2rI3cfUlZm0jNp4ZHgRiuLqNPOKd47LseTl/a36LWriX7p7904lojqytwEsBPSjd9WnJ2fbiFsqkbRERAREQEREBERAREQEREBERAREQFFWlzRGLzNdWWE0NrAMXxjYJwP8nPPceKlVEFQrr3ofd15hrw7yOsQ5pB1o3biQDt7W/VSbFK2dodCQ5pGIcNxBzCzelzRGLzB1ZYTQKwDF8Y2CcD/ACc89x4qF7r3ofd15hrw7yOsQ5pB1o3biQN/a36q/S6nh8L9v8T5cW/WEoIuEUrZ2h0JDmkYhw3EHMLmuukEREYF4LZsaO3IjHVDm143tPtDwzXvRYmItG0sxO3WEW0VbWaN61stI7VkbuPqSsO9pGbTwyPAhWauJfunv3TiWiOrK3ASwE9KN31acnZ9uIUUWzY0duRGOqHNrxvafaHhmo8oq2s0b1rZKR2rI3cfUlZm0jNp4ZHgQuLqNPOKd47LseTl/a36LWriX7p7904lojqytwEsBPSjd9WnJ2fbiFsqkbRERARfCdXadyhvSDp7bZrnU90wyV42OqztYDwjb63vHZydvQTKul1ZGw4PewHgXDxVRqq1bVvocamSpnHMnyY7BsYF1C49cd8X/szxXuMd7dYiXmbRHeVvfPousZ3h4p59F1jO8PFVC+w1b1Q7zfFPsNW9UO83xXr0cn1n8Y518re+fRdYzvDxTz6LrGd4eKqF9hq3qh3m+KfYat6od5vino5PrP4c6+VvfPousZ3h4p59F1jO8PFVC+w1b1Q7zfFPsNW9UO83xT0cn1n8OdfK3vn0XWM7w8U8+i6xneHiqhfYat6od5vin2GreqHeb4p6OT6z+HOvlb3z6LrGd4eKefRdYzvDxVQvsNW9UO83xT7DVvVDvN8U9HJ9Z/DnXyt759F1jO8PFRXpc0Yw3mDqywXRitAxfGHNAnA+P/c557jxULfYat6od5vin2GreqHeb4p6OT6z+HOvl33VvU+wH+SrdYwE7W5xnNwHzH1UmxStnaHQkOaRiHDcQcwor+w1b1X/ALN8Vsl06KvsN3k6qLWpyd2s3FhPrN27uIV+lvkp8L1nb/GjLWs9YluaIi6SUREQF4LZsaO3IjHVDm143tPtDwzXvRYmItG0sxO3WEW0VbWaN61slI7VkbuPqSsO9pGbTwyPAhWauJfunv3TiWiOrK3ASwE9KN31acnZ9uIUUWzY0duRGOqHNrxvafaHhmo8oq2s0b1rZKR2rI3cfUlZm0jNp4ZHgQuLqNPOKd47LseTl/a36LWriX6p7904lojqyNwEsBPSjd9WnJ2fbiFsqkbUOae9IDrMYLOst+Ekrcahw3tjOxsQORdtJ/Lhk5Rpc25za0CotMYsP4Iz6353cuWfZv8AFeKpde+2J3O3S1JaOTAdUf2a1SZHGIgGxjBoAAHADYAr9Hhi8za3aGjNeaxtAxgjADAABuA2AcgFyRF10YiIjAiIgIiICIiAiIgIiICIiAiIgIiICIiAvBbVix25EY6oe68b2n2h4Zr3osTEWjaWYnbrCMLDtmq0a2gJIfxMOD2erLGd7TyO8HIgZhWwsm1Y7bgiqKJ2tFKwPaeRGOB5jcRkQVWzSRZwlhjnaOkx2qT+V2OH9iP3W26HtIbLEs7yFbidSZ+pya4Ndhv4ucuBnxeneauhjtyrui67rfMrTjbPvEr2kn2uk35qVVomluwH3VtiZ8Y1WSv8vE7LpHFw7Q7HZ2cVt9j2qy2YWSw4bR0h7Ls2n/7grtBeNpr/AOtGeO0vaiIuklEREBERAREQEREBERAREQEREBERAREQEREBERBrt/pAyheHZuYB2463yBWmXfsKa04nPpS4NDyNnHAH6hZDSHbQq5G08BxbGSXke2dmr8B8ypz0PXT9BWVCK5g8rKTM4HeNcANB56rW7FxNXeLZOn8dF+GNqsjpKuDHf2k8mSG1EeLoJTk472O/I7AA8MAcsFWuGorLg1L4qyNzHg4SQP3OGTgR+zh+4Vwlgr03Jor5R6lswteQOjKNkjPdeNuHLaOSmraazvDZMRPSUHWbfmkrwPKP8k/Nr93wdu+SyYt2mdunh77fFdltf8bZGnGwqthHsTNII/8ANgOPdCwbv+PFqtOx9IeflH/WNW1114jrENE4I/hmPTdN18Pfb4p6bpuvh77fFYb7vNq+1SfqO/jT7vNq+1SfqO/jXr39vqx7ePLM+m6br4e+3xT03TdfD32+Kw33ebV9qk/Ud/Gn3ebV9qk/Ud/Gnv7fU9vHlmfTdN18Pfb4p6bpuvh77fFYb7vNq+1SfqO/jT7vNq+1SfqO/jT39vqe3jyzPpum6+Hvt8U9N03Xw99visN93m1fapP1Hfxp93m1fapP1Hfxp7+31Pbx5Zn03TdfD32+Kem6br4e+3xWG+7zavtUn6jv40+7zavtUn6jv409/b6nt48sz6bpuvh77fFPTdN18Pfb4rDfd5tX2qT9R38a6azQLaNnxvlrJaJkbAXOe6VwDQN5J1E9/b6nt48s/wCm6br4e+3xXJls08hAZNESdgAe3EngNqhgxEu1Y+kccBhj0shgMMdqkm6F0BZIE1cAZzublGP9ueS3YdTfLbaKvF8VaR3bUiIr04iIgIiIC1G+F8BZoMFnHGY7HPHqch+b5dqXwvh6NBgs84zbnPH9PkPzfLtXPRTopffN4qrYDm0LXcw6dw3sad+rxd8Bt2jnarVcfhTupxYt+su7Q9ovdeqUVlstPmTHYtB/rvHq+4DvOe7jhZLcuqmpmUbGx0zWsY0ANY0YBoGwNAGS7VylYiIgIiICIiAiIgIiICIiAiLprKyOzo3y1j2sjYC5z3HANA3klAra2Ozo3y1j2sjYC5z3HANA3klVm0o6UZb9S+b2ZrNomu6LNutM7KR4+Tcu3d90o6Upb9S+b2Zrtomu6LPWmdlI8fJuWe3d33QugLJAmrgDOdzcox/tzyW7DhtlttDxe8UguhdAWSBNXAGcjY3KMf7c8ltSIu7jx1x141QWtNp3kREXt5EREBajfC+Ho0GCzzjNuc8f0+Q/N8u1L4XwFmgwWecZvWeP6fIfm+XaueinRS++bxVWwHNoWu7HTuG9jTv1eLvgNu0c7Varj8Kd1OLFv1k0U6KX3zkFVa4c2ha7mHTuG9jTv1eLvgNu0WTpqZlGxsdM1rGNAa1jRgGgbA0AZJTUzKNjY6ZrWMaAGsaMAANgaAMl2rlKxERAREQEREBERAREQEREBEXTWVkdnRvlrHtZGwFznuOAaBvJKBW1sdnRvlrHtZGwFznuOAaBvJKrNpS0oyX6l83szWbRNd0WbdaZ2Ujx8m5du5pR0pS36l83szWbRNd0WetM7KR4+Tcs9u70XQugLJAmrwDORsblGP8Abnkt2HDbLbaHi94pBdC6AskCavAM5GxuUY/255LakRd3HjrjrxqgtabTvIiIvbyIiIC1K+F8BZoMFnnGY/ieP6fIfm+Xal8L4CzAYLPOMx/E/q+Q/N8l90U6KX30kFVbAc2ha7fudO4b2NO/V4u+A27RztVquPwp3U4sW/WTRTopffSQVVrhzaFruYdO4b2NPs8XfAbdospTUzKNjY6ZrWMaA1rGjANA2BoAySmpmUbGx0zWsY0ANY0YAAbA0AZLtXKViIiAiIgIiICIiAiIgIiICIiDprKyOzo3y1j2sjY0uc9xwDQN5JVZtKWlGS/Uvm9mazaJruizbrTOykePk3Lt3ZvT1f59oTmzaB+EERHliPXl36h/KzZs9rHHcFibmXTFmtbPXDGYjFrT/TBz94/st2HDOW20PF7xSN3O6F0BZIE1eAZzublGP9ueS2pEXdx46468aoLWm07yIiL28iIiAtSvhfAWYDBZ5xmP4n9XyH5vkl8L4CzAYLPOMx/E/q+XvfJfdFOil99JBVWwHNoWu37nTuG9jTv1eLvgNu0c7Varj8Kd1OLFv1k0U6Kn30kFVa4c2ha7mHTuB2sad+rxd8Bt2iylNTMo2NjpmtZG0BrWNGAaBsDQBklNTMo2NjpmtYxoDWsaMA0DYGgDJdq5SsREQEREBERAREQEREBERAREQF5bUrRZsE0zhiI43vw46oLsP2XqWHvjCaizq1rN5ppgO45BVS7UBvBaAdWdIlzpZMcztcce0lSsox0dSBlZg7ONwHbsP0UnLs6GI9Pf/qPPPyERFanEREBalfC+AswGCzzjMfxP6vl73yS+F8BZgMFnnGY/if1fL3vkvuirRVJfSQVVsBzaFrtp2h07hvY079Xi74DbiRz9VquPwp3U4sW/WTRToqffWQVVrhzaFrtp2h07gdrGnfq8XfAbdospTUzKJjY6ZrWRtAa1jRgGgbA0AZJTUzKNjY6ZrWRtAa1jRgGgbA0AZLtXJViIiAiIgIiICIiAiIgIiICIiAiIgLi9gkBDxiDsI4jguSIKh3isqTR9askZH/ak1o/zxO2tPxacORx4KSKKsZaEbZKY4scMQfoeY3LdNLOjQX5gElCAK6If/mScBI3eYXH9wcjyJVfbLtqpuZM+GqY4arsJKd+IIdxHA/NWaXUelO1u0tOXHy6wlVFgKG/FHWjpSeTdm14I/cbF6pr00cAxfURn3TrH+zcV1oy0mN+UJOFvDKrUr4XwFmAw2ecZj+J/V8ve+Sx1vaQ/LAsscFuO+Y7/APxGXasrot0SS3we2qtoOZQg47djpz7Lc9Ti/PcNu0Q6jVxtxx/rfjw/zZw0VaKn31kFVa4c2ha7adodO4Haxp36vF3wG3aLKU1MyiY2Ola1kbQGtY0YBoGwNAGSU1MyiY2Oma1kbQGtY0YBoGwNAGS7Vy1QiIgIiICIiAiIgIiICIiAiIgIiICIiAiIgLW726PqG+jcLWiHlAMGzs6MjeWtmORxHJEQQdfrQ6y6fSpqpz2nHBroxiMOLg7A/wBlqV2bqfaOQR+V8ni7Vx1dbljhrBfEQTtdTQPZ9iObLaRdVyYAgPAEYPHyYxx7CSOSktjBGAGAAAYADcANwAREHJERAREQEREBERAREQEREH//2Q=="/>
          <p:cNvSpPr>
            <a:spLocks noChangeAspect="1" noChangeArrowheads="1"/>
          </p:cNvSpPr>
          <p:nvPr/>
        </p:nvSpPr>
        <p:spPr bwMode="auto">
          <a:xfrm>
            <a:off x="88900" y="-1042988"/>
            <a:ext cx="2095500" cy="2181226"/>
          </a:xfrm>
          <a:prstGeom prst="rect">
            <a:avLst/>
          </a:prstGeom>
          <a:noFill/>
        </p:spPr>
        <p:txBody>
          <a:bodyPr vert="horz" wrap="square" lIns="91440" tIns="45720" rIns="91440" bIns="45720" numCol="1" anchor="t" anchorCtr="0" compatLnSpc="1">
            <a:prstTxWarp prst="textNoShape">
              <a:avLst/>
            </a:prstTxWarp>
          </a:bodyPr>
          <a:lstStyle/>
          <a:p>
            <a:endParaRPr lang="ko-KR" altLang="en-US" dirty="0"/>
          </a:p>
        </p:txBody>
      </p:sp>
      <p:pic>
        <p:nvPicPr>
          <p:cNvPr id="1060" name="Picture 36" descr="Arrow Blue Right Clip Art"/>
          <p:cNvPicPr>
            <a:picLocks noChangeAspect="1" noChangeArrowheads="1"/>
          </p:cNvPicPr>
          <p:nvPr/>
        </p:nvPicPr>
        <p:blipFill>
          <a:blip r:embed="rId12" cstate="print"/>
          <a:srcRect/>
          <a:stretch>
            <a:fillRect/>
          </a:stretch>
        </p:blipFill>
        <p:spPr bwMode="auto">
          <a:xfrm>
            <a:off x="118354475" y="-26046113"/>
            <a:ext cx="2857500" cy="2705100"/>
          </a:xfrm>
          <a:prstGeom prst="rect">
            <a:avLst/>
          </a:prstGeom>
          <a:noFill/>
        </p:spPr>
      </p:pic>
      <p:pic>
        <p:nvPicPr>
          <p:cNvPr id="1062" name="Picture 38" descr="Arrow Blue Right Clip Art"/>
          <p:cNvPicPr>
            <a:picLocks noChangeAspect="1" noChangeArrowheads="1"/>
          </p:cNvPicPr>
          <p:nvPr/>
        </p:nvPicPr>
        <p:blipFill>
          <a:blip r:embed="rId12" cstate="print"/>
          <a:srcRect/>
          <a:stretch>
            <a:fillRect/>
          </a:stretch>
        </p:blipFill>
        <p:spPr bwMode="auto">
          <a:xfrm>
            <a:off x="118354475" y="-26046113"/>
            <a:ext cx="2857500" cy="2705100"/>
          </a:xfrm>
          <a:prstGeom prst="rect">
            <a:avLst/>
          </a:prstGeom>
          <a:noFill/>
        </p:spPr>
      </p:pic>
      <p:pic>
        <p:nvPicPr>
          <p:cNvPr id="1064" name="Picture 40" descr="Arrow Blue Right Clip Art"/>
          <p:cNvPicPr>
            <a:picLocks noChangeAspect="1" noChangeArrowheads="1"/>
          </p:cNvPicPr>
          <p:nvPr/>
        </p:nvPicPr>
        <p:blipFill>
          <a:blip r:embed="rId12" cstate="print"/>
          <a:srcRect/>
          <a:stretch>
            <a:fillRect/>
          </a:stretch>
        </p:blipFill>
        <p:spPr bwMode="auto">
          <a:xfrm>
            <a:off x="118354475" y="-26046113"/>
            <a:ext cx="2857500" cy="2705100"/>
          </a:xfrm>
          <a:prstGeom prst="rect">
            <a:avLst/>
          </a:prstGeom>
          <a:noFill/>
        </p:spPr>
      </p:pic>
      <p:pic>
        <p:nvPicPr>
          <p:cNvPr id="1066" name="Picture 42" descr="http://www.clker.com/cliparts/6/0/9/5/1195445238199413807jean_victor_balin_arrow_blue_right.svg.med.png"/>
          <p:cNvPicPr>
            <a:picLocks noChangeAspect="1" noChangeArrowheads="1"/>
          </p:cNvPicPr>
          <p:nvPr/>
        </p:nvPicPr>
        <p:blipFill>
          <a:blip r:embed="rId13" cstate="print"/>
          <a:srcRect/>
          <a:stretch>
            <a:fillRect/>
          </a:stretch>
        </p:blipFill>
        <p:spPr bwMode="auto">
          <a:xfrm>
            <a:off x="1916325" y="5116388"/>
            <a:ext cx="279411" cy="400844"/>
          </a:xfrm>
          <a:prstGeom prst="rect">
            <a:avLst/>
          </a:prstGeom>
          <a:noFill/>
        </p:spPr>
      </p:pic>
      <p:pic>
        <p:nvPicPr>
          <p:cNvPr id="29" name="Picture 42" descr="http://www.clker.com/cliparts/6/0/9/5/1195445238199413807jean_victor_balin_arrow_blue_right.svg.med.png"/>
          <p:cNvPicPr>
            <a:picLocks noChangeAspect="1" noChangeArrowheads="1"/>
          </p:cNvPicPr>
          <p:nvPr/>
        </p:nvPicPr>
        <p:blipFill>
          <a:blip r:embed="rId13" cstate="print"/>
          <a:srcRect/>
          <a:stretch>
            <a:fillRect/>
          </a:stretch>
        </p:blipFill>
        <p:spPr bwMode="auto">
          <a:xfrm>
            <a:off x="4436605" y="5116388"/>
            <a:ext cx="279411" cy="400844"/>
          </a:xfrm>
          <a:prstGeom prst="rect">
            <a:avLst/>
          </a:prstGeom>
          <a:noFill/>
        </p:spPr>
      </p:pic>
      <p:pic>
        <p:nvPicPr>
          <p:cNvPr id="30" name="Picture 42" descr="http://www.clker.com/cliparts/6/0/9/5/1195445238199413807jean_victor_balin_arrow_blue_right.svg.med.png"/>
          <p:cNvPicPr>
            <a:picLocks noChangeAspect="1" noChangeArrowheads="1"/>
          </p:cNvPicPr>
          <p:nvPr/>
        </p:nvPicPr>
        <p:blipFill>
          <a:blip r:embed="rId13" cstate="print"/>
          <a:srcRect/>
          <a:stretch>
            <a:fillRect/>
          </a:stretch>
        </p:blipFill>
        <p:spPr bwMode="auto">
          <a:xfrm>
            <a:off x="6596845" y="5116388"/>
            <a:ext cx="279411" cy="400844"/>
          </a:xfrm>
          <a:prstGeom prst="rect">
            <a:avLst/>
          </a:prstGeom>
          <a:noFill/>
        </p:spPr>
      </p:pic>
      <p:sp>
        <p:nvSpPr>
          <p:cNvPr id="28" name="슬라이드 번호 개체 틀 27"/>
          <p:cNvSpPr>
            <a:spLocks noGrp="1"/>
          </p:cNvSpPr>
          <p:nvPr>
            <p:ph type="sldNum" sz="quarter" idx="12"/>
          </p:nvPr>
        </p:nvSpPr>
        <p:spPr/>
        <p:txBody>
          <a:bodyPr/>
          <a:lstStyle/>
          <a:p>
            <a:fld id="{4BEDD84E-25D4-4983-8AA1-2863C96F08D9}" type="slidenum">
              <a:rPr lang="ko-KR" altLang="en-US" smtClean="0"/>
              <a:pPr/>
              <a:t>8</a:t>
            </a:fld>
            <a:endParaRPr lang="ko-KR" altLang="en-US" dirty="0"/>
          </a:p>
        </p:txBody>
      </p:sp>
    </p:spTree>
    <p:extLst>
      <p:ext uri="{BB962C8B-B14F-4D97-AF65-F5344CB8AC3E}">
        <p14:creationId xmlns:p14="http://schemas.microsoft.com/office/powerpoint/2010/main" val="20054372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기본 디자인">
  <a:themeElements>
    <a:clrScheme name="1_기본 디자인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기본 디자인">
      <a:majorFont>
        <a:latin typeface="Eras Bold ITC"/>
        <a:ea typeface="HY견고딕"/>
        <a:cs typeface=""/>
      </a:majorFont>
      <a:minorFont>
        <a:latin typeface="굴림"/>
        <a:ea typeface="굴림"/>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기본 디자인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기본 디자인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기본 디자인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기본 디자인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기본 디자인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기본 디자인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기본 디자인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기본 디자인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기본 디자인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기본 디자인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기본 디자인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기본 디자인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기본 디자인">
  <a:themeElements>
    <a:clrScheme name="2_기본 디자인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기본 디자인">
      <a:majorFont>
        <a:latin typeface="Eras Bold ITC"/>
        <a:ea typeface="굴림"/>
        <a:cs typeface=""/>
      </a:majorFont>
      <a:minorFont>
        <a:latin typeface="굴림"/>
        <a:ea typeface="굴림"/>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기본 디자인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기본 디자인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기본 디자인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기본 디자인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기본 디자인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기본 디자인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기본 디자인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기본 디자인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기본 디자인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기본 디자인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기본 디자인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기본 디자인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5840</TotalTime>
  <Words>3124</Words>
  <Application>Microsoft Office PowerPoint</Application>
  <PresentationFormat>On-screen Show (4:3)</PresentationFormat>
  <Paragraphs>720</Paragraphs>
  <Slides>46</Slides>
  <Notes>23</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46</vt:i4>
      </vt:variant>
    </vt:vector>
  </HeadingPairs>
  <TitlesOfParts>
    <vt:vector size="58" baseType="lpstr">
      <vt:lpstr>맑은 고딕</vt:lpstr>
      <vt:lpstr>Arial</vt:lpstr>
      <vt:lpstr>Eras Bold ITC</vt:lpstr>
      <vt:lpstr>굴림</vt:lpstr>
      <vt:lpstr>HY견고딕</vt:lpstr>
      <vt:lpstr>Times</vt:lpstr>
      <vt:lpstr>Times New Roman</vt:lpstr>
      <vt:lpstr>Wingdings</vt:lpstr>
      <vt:lpstr>Wingdings 2</vt:lpstr>
      <vt:lpstr>Office 테마</vt:lpstr>
      <vt:lpstr>1_기본 디자인</vt:lpstr>
      <vt:lpstr>2_기본 디자인</vt:lpstr>
      <vt:lpstr>Disaster Recovery and Business Continuity </vt:lpstr>
      <vt:lpstr>Outline</vt:lpstr>
      <vt:lpstr>Disaster aftermaths</vt:lpstr>
      <vt:lpstr>How Disasters Affect Businesses</vt:lpstr>
      <vt:lpstr>Classification of Disasters</vt:lpstr>
      <vt:lpstr>9 major threats to DC</vt:lpstr>
      <vt:lpstr>How BCP and DRP Support Security</vt:lpstr>
      <vt:lpstr>Definitions</vt:lpstr>
      <vt:lpstr>What is a Disaster Recovery ?</vt:lpstr>
      <vt:lpstr>Definitions</vt:lpstr>
      <vt:lpstr>Planning for Protection</vt:lpstr>
      <vt:lpstr>Industry Standards Supporting  BCP and DRP</vt:lpstr>
      <vt:lpstr>Industry Standards Supporting  BCP and DRP (cont.)</vt:lpstr>
      <vt:lpstr>Benefits of BCP and DRP Planning</vt:lpstr>
      <vt:lpstr>Benefits from DR center</vt:lpstr>
      <vt:lpstr>Types of DR sites</vt:lpstr>
      <vt:lpstr>DR components</vt:lpstr>
      <vt:lpstr>DR – infrastructure construction</vt:lpstr>
      <vt:lpstr>Data center design considerations</vt:lpstr>
      <vt:lpstr>Considerations for DR site selection</vt:lpstr>
      <vt:lpstr>Case : DR site selection - distance</vt:lpstr>
      <vt:lpstr>DR site selection - distance</vt:lpstr>
      <vt:lpstr>Site evaluation factors : ASSES</vt:lpstr>
      <vt:lpstr>General DR plan</vt:lpstr>
      <vt:lpstr>DR Solution implementation</vt:lpstr>
      <vt:lpstr>DRS implementation</vt:lpstr>
      <vt:lpstr>DR requirements</vt:lpstr>
      <vt:lpstr>PowerPoint Presentation</vt:lpstr>
      <vt:lpstr>DR solutions</vt:lpstr>
      <vt:lpstr>DR solution selection</vt:lpstr>
      <vt:lpstr>DR solution selection</vt:lpstr>
      <vt:lpstr>Business Continuity Planning</vt:lpstr>
      <vt:lpstr>Creating a BCP</vt:lpstr>
      <vt:lpstr>BCP phases</vt:lpstr>
      <vt:lpstr>I - Project management &amp; initiation</vt:lpstr>
      <vt:lpstr>II - Business Impact Analysis (BIA)</vt:lpstr>
      <vt:lpstr>II - BIA phases </vt:lpstr>
      <vt:lpstr>PowerPoint Presentation</vt:lpstr>
      <vt:lpstr>PowerPoint Presentation</vt:lpstr>
      <vt:lpstr>III – Recovery strategies</vt:lpstr>
      <vt:lpstr>IV – BCP development / implementation</vt:lpstr>
      <vt:lpstr>V – BCP final phase</vt:lpstr>
      <vt:lpstr>DR planning</vt:lpstr>
      <vt:lpstr>Disaster recovery plan</vt:lpstr>
      <vt:lpstr>Body of DR plan</vt:lpstr>
      <vt:lpstr>Case : DR plan</vt:lpstr>
    </vt:vector>
  </TitlesOfParts>
  <Company>R&amp;D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Disaster recovery center for GIDC</dc:title>
  <dc:creator>Microsoft Corporation</dc:creator>
  <cp:lastModifiedBy>baburd</cp:lastModifiedBy>
  <cp:revision>1282</cp:revision>
  <dcterms:created xsi:type="dcterms:W3CDTF">2006-10-05T04:04:58Z</dcterms:created>
  <dcterms:modified xsi:type="dcterms:W3CDTF">2019-07-02T05:47:30Z</dcterms:modified>
</cp:coreProperties>
</file>